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84" r:id="rId5"/>
  </p:sldMasterIdLst>
  <p:notesMasterIdLst>
    <p:notesMasterId r:id="rId13"/>
  </p:notesMasterIdLst>
  <p:handoutMasterIdLst>
    <p:handoutMasterId r:id="rId14"/>
  </p:handoutMasterIdLst>
  <p:sldIdLst>
    <p:sldId id="1338" r:id="rId6"/>
    <p:sldId id="1542" r:id="rId7"/>
    <p:sldId id="1549" r:id="rId8"/>
    <p:sldId id="1548" r:id="rId9"/>
    <p:sldId id="1547" r:id="rId10"/>
    <p:sldId id="1546" r:id="rId11"/>
    <p:sldId id="1314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6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9B688C-C33A-6FC0-F7AA-260C1FD1542D}" name="Yuheng HE" initials="YH" userId="S::yhe@wmo.int::387c7d58-bcea-434a-832c-3b6aa54d04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46"/>
    <a:srgbClr val="009946"/>
    <a:srgbClr val="00B5D5"/>
    <a:srgbClr val="005BAA"/>
    <a:srgbClr val="013DA5"/>
    <a:srgbClr val="0070C0"/>
    <a:srgbClr val="FAA61A"/>
    <a:srgbClr val="290AD9"/>
    <a:srgbClr val="A50022"/>
    <a:srgbClr val="70B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064C6-17A0-45D7-BA88-7152023FFC80}" v="1" dt="2023-05-19T14:01:56.997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84"/>
      </p:cViewPr>
      <p:guideLst>
        <p:guide orient="horz" pos="2137"/>
        <p:guide pos="3840"/>
        <p:guide pos="1980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ki Honda" userId="48deac19-f276-46d7-a9e8-05f4bdf5df5d" providerId="ADAL" clId="{27FE0BCD-3688-4B6F-9918-6C2A37FFF68D}"/>
    <pc:docChg chg="undo custSel addSld delSld modSld sldOrd">
      <pc:chgData name="Yuki Honda" userId="48deac19-f276-46d7-a9e8-05f4bdf5df5d" providerId="ADAL" clId="{27FE0BCD-3688-4B6F-9918-6C2A37FFF68D}" dt="2023-05-16T22:32:59.869" v="1223" actId="2696"/>
      <pc:docMkLst>
        <pc:docMk/>
      </pc:docMkLst>
      <pc:sldChg chg="modSp add del mod">
        <pc:chgData name="Yuki Honda" userId="48deac19-f276-46d7-a9e8-05f4bdf5df5d" providerId="ADAL" clId="{27FE0BCD-3688-4B6F-9918-6C2A37FFF68D}" dt="2023-05-16T13:13:24.628" v="96" actId="2696"/>
        <pc:sldMkLst>
          <pc:docMk/>
          <pc:sldMk cId="0" sldId="267"/>
        </pc:sldMkLst>
        <pc:spChg chg="mod">
          <ac:chgData name="Yuki Honda" userId="48deac19-f276-46d7-a9e8-05f4bdf5df5d" providerId="ADAL" clId="{27FE0BCD-3688-4B6F-9918-6C2A37FFF68D}" dt="2023-05-16T13:13:00.778" v="94" actId="27636"/>
          <ac:spMkLst>
            <pc:docMk/>
            <pc:sldMk cId="0" sldId="267"/>
            <ac:spMk id="161" creationId="{00000000-0000-0000-0000-000000000000}"/>
          </ac:spMkLst>
        </pc:spChg>
      </pc:sldChg>
      <pc:sldChg chg="add del">
        <pc:chgData name="Yuki Honda" userId="48deac19-f276-46d7-a9e8-05f4bdf5df5d" providerId="ADAL" clId="{27FE0BCD-3688-4B6F-9918-6C2A37FFF68D}" dt="2023-05-16T13:13:24.628" v="96" actId="2696"/>
        <pc:sldMkLst>
          <pc:docMk/>
          <pc:sldMk cId="0" sldId="268"/>
        </pc:sldMkLst>
      </pc:sldChg>
      <pc:sldChg chg="add del">
        <pc:chgData name="Yuki Honda" userId="48deac19-f276-46d7-a9e8-05f4bdf5df5d" providerId="ADAL" clId="{27FE0BCD-3688-4B6F-9918-6C2A37FFF68D}" dt="2023-05-16T13:13:24.628" v="96" actId="2696"/>
        <pc:sldMkLst>
          <pc:docMk/>
          <pc:sldMk cId="0" sldId="274"/>
        </pc:sldMkLst>
      </pc:sldChg>
      <pc:sldChg chg="del">
        <pc:chgData name="Yuki Honda" userId="48deac19-f276-46d7-a9e8-05f4bdf5df5d" providerId="ADAL" clId="{27FE0BCD-3688-4B6F-9918-6C2A37FFF68D}" dt="2023-05-16T22:02:35.573" v="481" actId="2696"/>
        <pc:sldMkLst>
          <pc:docMk/>
          <pc:sldMk cId="2826895538" sldId="1299"/>
        </pc:sldMkLst>
      </pc:sldChg>
      <pc:sldChg chg="ord">
        <pc:chgData name="Yuki Honda" userId="48deac19-f276-46d7-a9e8-05f4bdf5df5d" providerId="ADAL" clId="{27FE0BCD-3688-4B6F-9918-6C2A37FFF68D}" dt="2023-05-16T12:44:27.152" v="79"/>
        <pc:sldMkLst>
          <pc:docMk/>
          <pc:sldMk cId="1394776622" sldId="1314"/>
        </pc:sldMkLst>
      </pc:sldChg>
      <pc:sldChg chg="del">
        <pc:chgData name="Yuki Honda" userId="48deac19-f276-46d7-a9e8-05f4bdf5df5d" providerId="ADAL" clId="{27FE0BCD-3688-4B6F-9918-6C2A37FFF68D}" dt="2023-05-16T22:02:35.573" v="481" actId="2696"/>
        <pc:sldMkLst>
          <pc:docMk/>
          <pc:sldMk cId="2222658772" sldId="1319"/>
        </pc:sldMkLst>
      </pc:sldChg>
      <pc:sldChg chg="del">
        <pc:chgData name="Yuki Honda" userId="48deac19-f276-46d7-a9e8-05f4bdf5df5d" providerId="ADAL" clId="{27FE0BCD-3688-4B6F-9918-6C2A37FFF68D}" dt="2023-05-16T22:32:59.869" v="1223" actId="2696"/>
        <pc:sldMkLst>
          <pc:docMk/>
          <pc:sldMk cId="1466623680" sldId="1324"/>
        </pc:sldMkLst>
      </pc:sldChg>
      <pc:sldChg chg="del">
        <pc:chgData name="Yuki Honda" userId="48deac19-f276-46d7-a9e8-05f4bdf5df5d" providerId="ADAL" clId="{27FE0BCD-3688-4B6F-9918-6C2A37FFF68D}" dt="2023-05-16T22:02:35.573" v="481" actId="2696"/>
        <pc:sldMkLst>
          <pc:docMk/>
          <pc:sldMk cId="1860899344" sldId="1327"/>
        </pc:sldMkLst>
      </pc:sldChg>
      <pc:sldChg chg="del">
        <pc:chgData name="Yuki Honda" userId="48deac19-f276-46d7-a9e8-05f4bdf5df5d" providerId="ADAL" clId="{27FE0BCD-3688-4B6F-9918-6C2A37FFF68D}" dt="2023-05-16T22:02:35.573" v="481" actId="2696"/>
        <pc:sldMkLst>
          <pc:docMk/>
          <pc:sldMk cId="2978942707" sldId="1335"/>
        </pc:sldMkLst>
      </pc:sldChg>
      <pc:sldChg chg="modSp mod">
        <pc:chgData name="Yuki Honda" userId="48deac19-f276-46d7-a9e8-05f4bdf5df5d" providerId="ADAL" clId="{27FE0BCD-3688-4B6F-9918-6C2A37FFF68D}" dt="2023-05-16T10:56:21.666" v="77" actId="1035"/>
        <pc:sldMkLst>
          <pc:docMk/>
          <pc:sldMk cId="3193049120" sldId="1338"/>
        </pc:sldMkLst>
        <pc:spChg chg="mod">
          <ac:chgData name="Yuki Honda" userId="48deac19-f276-46d7-a9e8-05f4bdf5df5d" providerId="ADAL" clId="{27FE0BCD-3688-4B6F-9918-6C2A37FFF68D}" dt="2023-05-16T10:56:13.884" v="48" actId="108"/>
          <ac:spMkLst>
            <pc:docMk/>
            <pc:sldMk cId="3193049120" sldId="1338"/>
            <ac:spMk id="2" creationId="{FF1C280A-99C9-ED35-B53F-8EB1711BD88C}"/>
          </ac:spMkLst>
        </pc:spChg>
        <pc:spChg chg="mod">
          <ac:chgData name="Yuki Honda" userId="48deac19-f276-46d7-a9e8-05f4bdf5df5d" providerId="ADAL" clId="{27FE0BCD-3688-4B6F-9918-6C2A37FFF68D}" dt="2023-05-16T10:56:21.666" v="77" actId="1035"/>
          <ac:spMkLst>
            <pc:docMk/>
            <pc:sldMk cId="3193049120" sldId="1338"/>
            <ac:spMk id="5" creationId="{8673974A-4746-3C4E-95D9-D8671B53F5B1}"/>
          </ac:spMkLst>
        </pc:spChg>
      </pc:sldChg>
      <pc:sldChg chg="del">
        <pc:chgData name="Yuki Honda" userId="48deac19-f276-46d7-a9e8-05f4bdf5df5d" providerId="ADAL" clId="{27FE0BCD-3688-4B6F-9918-6C2A37FFF68D}" dt="2023-05-16T22:02:37.160" v="482" actId="2696"/>
        <pc:sldMkLst>
          <pc:docMk/>
          <pc:sldMk cId="2866996583" sldId="1341"/>
        </pc:sldMkLst>
      </pc:sldChg>
      <pc:sldChg chg="new del">
        <pc:chgData name="Yuki Honda" userId="48deac19-f276-46d7-a9e8-05f4bdf5df5d" providerId="ADAL" clId="{27FE0BCD-3688-4B6F-9918-6C2A37FFF68D}" dt="2023-05-16T13:00:42.063" v="81" actId="2696"/>
        <pc:sldMkLst>
          <pc:docMk/>
          <pc:sldMk cId="844984864" sldId="1342"/>
        </pc:sldMkLst>
      </pc:sldChg>
      <pc:sldChg chg="modSp del mod">
        <pc:chgData name="Yuki Honda" userId="48deac19-f276-46d7-a9e8-05f4bdf5df5d" providerId="ADAL" clId="{27FE0BCD-3688-4B6F-9918-6C2A37FFF68D}" dt="2023-05-16T20:54:21.823" v="97" actId="2696"/>
        <pc:sldMkLst>
          <pc:docMk/>
          <pc:sldMk cId="3076972164" sldId="1342"/>
        </pc:sldMkLst>
        <pc:spChg chg="mod">
          <ac:chgData name="Yuki Honda" userId="48deac19-f276-46d7-a9e8-05f4bdf5df5d" providerId="ADAL" clId="{27FE0BCD-3688-4B6F-9918-6C2A37FFF68D}" dt="2023-05-16T13:01:02.860" v="92" actId="20577"/>
          <ac:spMkLst>
            <pc:docMk/>
            <pc:sldMk cId="3076972164" sldId="1342"/>
            <ac:spMk id="8" creationId="{B5BC377C-C613-578C-AFA6-04181F81FE95}"/>
          </ac:spMkLst>
        </pc:spChg>
      </pc:sldChg>
      <pc:sldChg chg="addSp modSp add mod">
        <pc:chgData name="Yuki Honda" userId="48deac19-f276-46d7-a9e8-05f4bdf5df5d" providerId="ADAL" clId="{27FE0BCD-3688-4B6F-9918-6C2A37FFF68D}" dt="2023-05-16T21:33:13.187" v="311" actId="20577"/>
        <pc:sldMkLst>
          <pc:docMk/>
          <pc:sldMk cId="2946398956" sldId="1343"/>
        </pc:sldMkLst>
        <pc:spChg chg="add mod">
          <ac:chgData name="Yuki Honda" userId="48deac19-f276-46d7-a9e8-05f4bdf5df5d" providerId="ADAL" clId="{27FE0BCD-3688-4B6F-9918-6C2A37FFF68D}" dt="2023-05-16T21:33:13.187" v="311" actId="20577"/>
          <ac:spMkLst>
            <pc:docMk/>
            <pc:sldMk cId="2946398956" sldId="1343"/>
            <ac:spMk id="2" creationId="{A2583637-D67F-9ECC-D4DF-9BD8C6D72869}"/>
          </ac:spMkLst>
        </pc:spChg>
        <pc:spChg chg="mod">
          <ac:chgData name="Yuki Honda" userId="48deac19-f276-46d7-a9e8-05f4bdf5df5d" providerId="ADAL" clId="{27FE0BCD-3688-4B6F-9918-6C2A37FFF68D}" dt="2023-05-16T21:31:45.437" v="234" actId="20577"/>
          <ac:spMkLst>
            <pc:docMk/>
            <pc:sldMk cId="2946398956" sldId="1343"/>
            <ac:spMk id="8" creationId="{B5BC377C-C613-578C-AFA6-04181F81FE95}"/>
          </ac:spMkLst>
        </pc:spChg>
      </pc:sldChg>
      <pc:sldChg chg="add del">
        <pc:chgData name="Yuki Honda" userId="48deac19-f276-46d7-a9e8-05f4bdf5df5d" providerId="ADAL" clId="{27FE0BCD-3688-4B6F-9918-6C2A37FFF68D}" dt="2023-05-16T20:55:42.396" v="105" actId="2696"/>
        <pc:sldMkLst>
          <pc:docMk/>
          <pc:sldMk cId="0" sldId="1344"/>
        </pc:sldMkLst>
      </pc:sldChg>
      <pc:sldChg chg="add del">
        <pc:chgData name="Yuki Honda" userId="48deac19-f276-46d7-a9e8-05f4bdf5df5d" providerId="ADAL" clId="{27FE0BCD-3688-4B6F-9918-6C2A37FFF68D}" dt="2023-05-16T20:57:24.451" v="127" actId="2696"/>
        <pc:sldMkLst>
          <pc:docMk/>
          <pc:sldMk cId="0" sldId="1345"/>
        </pc:sldMkLst>
      </pc:sldChg>
      <pc:sldChg chg="modSp add del mod">
        <pc:chgData name="Yuki Honda" userId="48deac19-f276-46d7-a9e8-05f4bdf5df5d" providerId="ADAL" clId="{27FE0BCD-3688-4B6F-9918-6C2A37FFF68D}" dt="2023-05-16T20:58:51.405" v="148" actId="2696"/>
        <pc:sldMkLst>
          <pc:docMk/>
          <pc:sldMk cId="0" sldId="1346"/>
        </pc:sldMkLst>
        <pc:spChg chg="mod">
          <ac:chgData name="Yuki Honda" userId="48deac19-f276-46d7-a9e8-05f4bdf5df5d" providerId="ADAL" clId="{27FE0BCD-3688-4B6F-9918-6C2A37FFF68D}" dt="2023-05-16T20:58:05.256" v="139" actId="1076"/>
          <ac:spMkLst>
            <pc:docMk/>
            <pc:sldMk cId="0" sldId="1346"/>
            <ac:spMk id="313" creationId="{00000000-0000-0000-0000-000000000000}"/>
          </ac:spMkLst>
        </pc:spChg>
      </pc:sldChg>
      <pc:sldChg chg="addSp modSp del mod">
        <pc:chgData name="Yuki Honda" userId="48deac19-f276-46d7-a9e8-05f4bdf5df5d" providerId="ADAL" clId="{27FE0BCD-3688-4B6F-9918-6C2A37FFF68D}" dt="2023-05-16T21:53:44.964" v="434" actId="2696"/>
        <pc:sldMkLst>
          <pc:docMk/>
          <pc:sldMk cId="1807397256" sldId="1347"/>
        </pc:sldMkLst>
        <pc:spChg chg="mod">
          <ac:chgData name="Yuki Honda" userId="48deac19-f276-46d7-a9e8-05f4bdf5df5d" providerId="ADAL" clId="{27FE0BCD-3688-4B6F-9918-6C2A37FFF68D}" dt="2023-05-16T20:54:57.138" v="100"/>
          <ac:spMkLst>
            <pc:docMk/>
            <pc:sldMk cId="1807397256" sldId="1347"/>
            <ac:spMk id="4" creationId="{01191ACE-6B12-4FA2-7068-5C541F2160FA}"/>
          </ac:spMkLst>
        </pc:spChg>
        <pc:spChg chg="mod">
          <ac:chgData name="Yuki Honda" userId="48deac19-f276-46d7-a9e8-05f4bdf5df5d" providerId="ADAL" clId="{27FE0BCD-3688-4B6F-9918-6C2A37FFF68D}" dt="2023-05-16T20:54:57.138" v="100"/>
          <ac:spMkLst>
            <pc:docMk/>
            <pc:sldMk cId="1807397256" sldId="1347"/>
            <ac:spMk id="5" creationId="{73B91E60-EF7E-E0CE-103F-F89FD29E7AB3}"/>
          </ac:spMkLst>
        </pc:spChg>
        <pc:spChg chg="mod">
          <ac:chgData name="Yuki Honda" userId="48deac19-f276-46d7-a9e8-05f4bdf5df5d" providerId="ADAL" clId="{27FE0BCD-3688-4B6F-9918-6C2A37FFF68D}" dt="2023-05-16T20:54:57.138" v="100"/>
          <ac:spMkLst>
            <pc:docMk/>
            <pc:sldMk cId="1807397256" sldId="1347"/>
            <ac:spMk id="7" creationId="{AD071E99-7B30-2BE1-63F8-11BB3DB24509}"/>
          </ac:spMkLst>
        </pc:spChg>
        <pc:spChg chg="mod">
          <ac:chgData name="Yuki Honda" userId="48deac19-f276-46d7-a9e8-05f4bdf5df5d" providerId="ADAL" clId="{27FE0BCD-3688-4B6F-9918-6C2A37FFF68D}" dt="2023-05-16T20:54:46.833" v="99" actId="20577"/>
          <ac:spMkLst>
            <pc:docMk/>
            <pc:sldMk cId="1807397256" sldId="1347"/>
            <ac:spMk id="8" creationId="{B5BC377C-C613-578C-AFA6-04181F81FE95}"/>
          </ac:spMkLst>
        </pc:spChg>
        <pc:spChg chg="add mod">
          <ac:chgData name="Yuki Honda" userId="48deac19-f276-46d7-a9e8-05f4bdf5df5d" providerId="ADAL" clId="{27FE0BCD-3688-4B6F-9918-6C2A37FFF68D}" dt="2023-05-16T20:54:57.138" v="100"/>
          <ac:spMkLst>
            <pc:docMk/>
            <pc:sldMk cId="1807397256" sldId="1347"/>
            <ac:spMk id="9" creationId="{D9AB6BF7-81D7-1905-2061-DADF787760D5}"/>
          </ac:spMkLst>
        </pc:spChg>
        <pc:spChg chg="add mod">
          <ac:chgData name="Yuki Honda" userId="48deac19-f276-46d7-a9e8-05f4bdf5df5d" providerId="ADAL" clId="{27FE0BCD-3688-4B6F-9918-6C2A37FFF68D}" dt="2023-05-16T20:55:32.565" v="104" actId="207"/>
          <ac:spMkLst>
            <pc:docMk/>
            <pc:sldMk cId="1807397256" sldId="1347"/>
            <ac:spMk id="10" creationId="{CFC9DA05-F118-3B26-D4DA-4B4081C87258}"/>
          </ac:spMkLst>
        </pc:spChg>
        <pc:spChg chg="mod">
          <ac:chgData name="Yuki Honda" userId="48deac19-f276-46d7-a9e8-05f4bdf5df5d" providerId="ADAL" clId="{27FE0BCD-3688-4B6F-9918-6C2A37FFF68D}" dt="2023-05-16T20:54:57.138" v="100"/>
          <ac:spMkLst>
            <pc:docMk/>
            <pc:sldMk cId="1807397256" sldId="1347"/>
            <ac:spMk id="12" creationId="{BCC96F04-33DA-0F3F-B4A3-1A06482B65C8}"/>
          </ac:spMkLst>
        </pc:spChg>
        <pc:grpChg chg="add mod">
          <ac:chgData name="Yuki Honda" userId="48deac19-f276-46d7-a9e8-05f4bdf5df5d" providerId="ADAL" clId="{27FE0BCD-3688-4B6F-9918-6C2A37FFF68D}" dt="2023-05-16T20:54:57.138" v="100"/>
          <ac:grpSpMkLst>
            <pc:docMk/>
            <pc:sldMk cId="1807397256" sldId="1347"/>
            <ac:grpSpMk id="2" creationId="{21CB7D3D-44D4-5F38-DC17-E527B1AB83FB}"/>
          </ac:grpSpMkLst>
        </pc:grpChg>
        <pc:grpChg chg="add mod">
          <ac:chgData name="Yuki Honda" userId="48deac19-f276-46d7-a9e8-05f4bdf5df5d" providerId="ADAL" clId="{27FE0BCD-3688-4B6F-9918-6C2A37FFF68D}" dt="2023-05-16T20:54:57.138" v="100"/>
          <ac:grpSpMkLst>
            <pc:docMk/>
            <pc:sldMk cId="1807397256" sldId="1347"/>
            <ac:grpSpMk id="11" creationId="{5A1A770A-0B2E-3AB4-1347-D6F9B8BDFA86}"/>
          </ac:grpSpMkLst>
        </pc:grpChg>
        <pc:picChg chg="mod">
          <ac:chgData name="Yuki Honda" userId="48deac19-f276-46d7-a9e8-05f4bdf5df5d" providerId="ADAL" clId="{27FE0BCD-3688-4B6F-9918-6C2A37FFF68D}" dt="2023-05-16T20:54:57.138" v="100"/>
          <ac:picMkLst>
            <pc:docMk/>
            <pc:sldMk cId="1807397256" sldId="1347"/>
            <ac:picMk id="3" creationId="{AB6E93AD-2D84-5D09-2162-7F2F16DD1AC0}"/>
          </ac:picMkLst>
        </pc:picChg>
        <pc:picChg chg="mod">
          <ac:chgData name="Yuki Honda" userId="48deac19-f276-46d7-a9e8-05f4bdf5df5d" providerId="ADAL" clId="{27FE0BCD-3688-4B6F-9918-6C2A37FFF68D}" dt="2023-05-16T20:54:57.138" v="100"/>
          <ac:picMkLst>
            <pc:docMk/>
            <pc:sldMk cId="1807397256" sldId="1347"/>
            <ac:picMk id="13" creationId="{EE5185E2-C2F3-365F-AB21-1A2B8A1FD7DC}"/>
          </ac:picMkLst>
        </pc:picChg>
      </pc:sldChg>
      <pc:sldChg chg="addSp modSp add mod">
        <pc:chgData name="Yuki Honda" userId="48deac19-f276-46d7-a9e8-05f4bdf5df5d" providerId="ADAL" clId="{27FE0BCD-3688-4B6F-9918-6C2A37FFF68D}" dt="2023-05-16T22:10:17.229" v="794" actId="20577"/>
        <pc:sldMkLst>
          <pc:docMk/>
          <pc:sldMk cId="1292479002" sldId="1348"/>
        </pc:sldMkLst>
        <pc:spChg chg="add mod">
          <ac:chgData name="Yuki Honda" userId="48deac19-f276-46d7-a9e8-05f4bdf5df5d" providerId="ADAL" clId="{27FE0BCD-3688-4B6F-9918-6C2A37FFF68D}" dt="2023-05-16T22:06:49.974" v="597" actId="1035"/>
          <ac:spMkLst>
            <pc:docMk/>
            <pc:sldMk cId="1292479002" sldId="1348"/>
            <ac:spMk id="2" creationId="{6170CCA0-FB05-2EE7-1CE3-FF69B5D94147}"/>
          </ac:spMkLst>
        </pc:spChg>
        <pc:spChg chg="add mod">
          <ac:chgData name="Yuki Honda" userId="48deac19-f276-46d7-a9e8-05f4bdf5df5d" providerId="ADAL" clId="{27FE0BCD-3688-4B6F-9918-6C2A37FFF68D}" dt="2023-05-16T22:06:54.897" v="604" actId="1035"/>
          <ac:spMkLst>
            <pc:docMk/>
            <pc:sldMk cId="1292479002" sldId="1348"/>
            <ac:spMk id="3" creationId="{B2626864-E4F7-A295-A058-C962402345FB}"/>
          </ac:spMkLst>
        </pc:spChg>
        <pc:spChg chg="add mod">
          <ac:chgData name="Yuki Honda" userId="48deac19-f276-46d7-a9e8-05f4bdf5df5d" providerId="ADAL" clId="{27FE0BCD-3688-4B6F-9918-6C2A37FFF68D}" dt="2023-05-16T22:10:17.229" v="794" actId="20577"/>
          <ac:spMkLst>
            <pc:docMk/>
            <pc:sldMk cId="1292479002" sldId="1348"/>
            <ac:spMk id="4" creationId="{5FE7440F-34D2-9F13-906C-34209C32725F}"/>
          </ac:spMkLst>
        </pc:spChg>
        <pc:spChg chg="mod">
          <ac:chgData name="Yuki Honda" userId="48deac19-f276-46d7-a9e8-05f4bdf5df5d" providerId="ADAL" clId="{27FE0BCD-3688-4B6F-9918-6C2A37FFF68D}" dt="2023-05-16T22:04:45.338" v="492" actId="20577"/>
          <ac:spMkLst>
            <pc:docMk/>
            <pc:sldMk cId="1292479002" sldId="1348"/>
            <ac:spMk id="8" creationId="{B5BC377C-C613-578C-AFA6-04181F81FE95}"/>
          </ac:spMkLst>
        </pc:spChg>
      </pc:sldChg>
      <pc:sldChg chg="addSp modSp add mod ord">
        <pc:chgData name="Yuki Honda" userId="48deac19-f276-46d7-a9e8-05f4bdf5df5d" providerId="ADAL" clId="{27FE0BCD-3688-4B6F-9918-6C2A37FFF68D}" dt="2023-05-16T22:12:07.434" v="841" actId="115"/>
        <pc:sldMkLst>
          <pc:docMk/>
          <pc:sldMk cId="2614227702" sldId="1349"/>
        </pc:sldMkLst>
        <pc:spChg chg="add mod">
          <ac:chgData name="Yuki Honda" userId="48deac19-f276-46d7-a9e8-05f4bdf5df5d" providerId="ADAL" clId="{27FE0BCD-3688-4B6F-9918-6C2A37FFF68D}" dt="2023-05-16T20:58:11.829" v="140"/>
          <ac:spMkLst>
            <pc:docMk/>
            <pc:sldMk cId="2614227702" sldId="1349"/>
            <ac:spMk id="2" creationId="{D9D4FD06-4173-7BF4-B32C-08E14FBD6CEE}"/>
          </ac:spMkLst>
        </pc:spChg>
        <pc:spChg chg="add mod">
          <ac:chgData name="Yuki Honda" userId="48deac19-f276-46d7-a9e8-05f4bdf5df5d" providerId="ADAL" clId="{27FE0BCD-3688-4B6F-9918-6C2A37FFF68D}" dt="2023-05-16T22:11:42.901" v="835" actId="115"/>
          <ac:spMkLst>
            <pc:docMk/>
            <pc:sldMk cId="2614227702" sldId="1349"/>
            <ac:spMk id="3" creationId="{146D85C2-64C1-B7DB-09D1-FCB2E312A2FF}"/>
          </ac:spMkLst>
        </pc:spChg>
        <pc:spChg chg="add mod">
          <ac:chgData name="Yuki Honda" userId="48deac19-f276-46d7-a9e8-05f4bdf5df5d" providerId="ADAL" clId="{27FE0BCD-3688-4B6F-9918-6C2A37FFF68D}" dt="2023-05-16T22:12:07.434" v="841" actId="115"/>
          <ac:spMkLst>
            <pc:docMk/>
            <pc:sldMk cId="2614227702" sldId="1349"/>
            <ac:spMk id="4" creationId="{0D0E038E-9C0F-7D26-B1C7-216108A7C945}"/>
          </ac:spMkLst>
        </pc:spChg>
        <pc:spChg chg="add mod">
          <ac:chgData name="Yuki Honda" userId="48deac19-f276-46d7-a9e8-05f4bdf5df5d" providerId="ADAL" clId="{27FE0BCD-3688-4B6F-9918-6C2A37FFF68D}" dt="2023-05-16T22:11:22.892" v="831" actId="115"/>
          <ac:spMkLst>
            <pc:docMk/>
            <pc:sldMk cId="2614227702" sldId="1349"/>
            <ac:spMk id="5" creationId="{624E0092-A422-51F8-5A98-89D56ED3FE0D}"/>
          </ac:spMkLst>
        </pc:spChg>
        <pc:spChg chg="add mod">
          <ac:chgData name="Yuki Honda" userId="48deac19-f276-46d7-a9e8-05f4bdf5df5d" providerId="ADAL" clId="{27FE0BCD-3688-4B6F-9918-6C2A37FFF68D}" dt="2023-05-16T20:58:11.829" v="140"/>
          <ac:spMkLst>
            <pc:docMk/>
            <pc:sldMk cId="2614227702" sldId="1349"/>
            <ac:spMk id="7" creationId="{F36B5780-7DDA-F0DA-57E4-380D42998966}"/>
          </ac:spMkLst>
        </pc:spChg>
        <pc:spChg chg="mod">
          <ac:chgData name="Yuki Honda" userId="48deac19-f276-46d7-a9e8-05f4bdf5df5d" providerId="ADAL" clId="{27FE0BCD-3688-4B6F-9918-6C2A37FFF68D}" dt="2023-05-16T22:10:51.967" v="827" actId="20577"/>
          <ac:spMkLst>
            <pc:docMk/>
            <pc:sldMk cId="2614227702" sldId="1349"/>
            <ac:spMk id="8" creationId="{B5BC377C-C613-578C-AFA6-04181F81FE95}"/>
          </ac:spMkLst>
        </pc:spChg>
        <pc:spChg chg="add mod">
          <ac:chgData name="Yuki Honda" userId="48deac19-f276-46d7-a9e8-05f4bdf5df5d" providerId="ADAL" clId="{27FE0BCD-3688-4B6F-9918-6C2A37FFF68D}" dt="2023-05-16T20:58:11.829" v="140"/>
          <ac:spMkLst>
            <pc:docMk/>
            <pc:sldMk cId="2614227702" sldId="1349"/>
            <ac:spMk id="9" creationId="{7035F5B5-499D-BA39-C9E5-396F08443558}"/>
          </ac:spMkLst>
        </pc:spChg>
        <pc:spChg chg="add mod">
          <ac:chgData name="Yuki Honda" userId="48deac19-f276-46d7-a9e8-05f4bdf5df5d" providerId="ADAL" clId="{27FE0BCD-3688-4B6F-9918-6C2A37FFF68D}" dt="2023-05-16T20:58:11.829" v="140"/>
          <ac:spMkLst>
            <pc:docMk/>
            <pc:sldMk cId="2614227702" sldId="1349"/>
            <ac:spMk id="10" creationId="{B5FF37EE-5D55-E310-6BF1-FFDCEE6E79FC}"/>
          </ac:spMkLst>
        </pc:spChg>
        <pc:spChg chg="add mod">
          <ac:chgData name="Yuki Honda" userId="48deac19-f276-46d7-a9e8-05f4bdf5df5d" providerId="ADAL" clId="{27FE0BCD-3688-4B6F-9918-6C2A37FFF68D}" dt="2023-05-16T20:58:11.829" v="140"/>
          <ac:spMkLst>
            <pc:docMk/>
            <pc:sldMk cId="2614227702" sldId="1349"/>
            <ac:spMk id="11" creationId="{AE397F19-7F1C-0D4E-6EE2-064E9B320828}"/>
          </ac:spMkLst>
        </pc:spChg>
        <pc:spChg chg="add mod">
          <ac:chgData name="Yuki Honda" userId="48deac19-f276-46d7-a9e8-05f4bdf5df5d" providerId="ADAL" clId="{27FE0BCD-3688-4B6F-9918-6C2A37FFF68D}" dt="2023-05-16T20:58:11.829" v="140"/>
          <ac:spMkLst>
            <pc:docMk/>
            <pc:sldMk cId="2614227702" sldId="1349"/>
            <ac:spMk id="12" creationId="{C725EDBD-F28A-0C0C-D999-B07F7C6A2524}"/>
          </ac:spMkLst>
        </pc:spChg>
        <pc:spChg chg="add mod">
          <ac:chgData name="Yuki Honda" userId="48deac19-f276-46d7-a9e8-05f4bdf5df5d" providerId="ADAL" clId="{27FE0BCD-3688-4B6F-9918-6C2A37FFF68D}" dt="2023-05-16T20:58:11.829" v="140"/>
          <ac:spMkLst>
            <pc:docMk/>
            <pc:sldMk cId="2614227702" sldId="1349"/>
            <ac:spMk id="13" creationId="{4D6F3381-F052-4488-0452-BDDCF9C5DD48}"/>
          </ac:spMkLst>
        </pc:spChg>
      </pc:sldChg>
      <pc:sldChg chg="addSp modSp add mod">
        <pc:chgData name="Yuki Honda" userId="48deac19-f276-46d7-a9e8-05f4bdf5df5d" providerId="ADAL" clId="{27FE0BCD-3688-4B6F-9918-6C2A37FFF68D}" dt="2023-05-16T22:32:45.912" v="1222" actId="1076"/>
        <pc:sldMkLst>
          <pc:docMk/>
          <pc:sldMk cId="2758465724" sldId="1350"/>
        </pc:sldMkLst>
        <pc:spChg chg="add mod">
          <ac:chgData name="Yuki Honda" userId="48deac19-f276-46d7-a9e8-05f4bdf5df5d" providerId="ADAL" clId="{27FE0BCD-3688-4B6F-9918-6C2A37FFF68D}" dt="2023-05-16T22:32:01.794" v="1221" actId="27636"/>
          <ac:spMkLst>
            <pc:docMk/>
            <pc:sldMk cId="2758465724" sldId="1350"/>
            <ac:spMk id="2" creationId="{87D0F0F1-C96F-6F88-0CA6-37613CACF479}"/>
          </ac:spMkLst>
        </pc:spChg>
        <pc:spChg chg="mod">
          <ac:chgData name="Yuki Honda" userId="48deac19-f276-46d7-a9e8-05f4bdf5df5d" providerId="ADAL" clId="{27FE0BCD-3688-4B6F-9918-6C2A37FFF68D}" dt="2023-05-16T22:32:45.912" v="1222" actId="1076"/>
          <ac:spMkLst>
            <pc:docMk/>
            <pc:sldMk cId="2758465724" sldId="1350"/>
            <ac:spMk id="8" creationId="{B5BC377C-C613-578C-AFA6-04181F81FE95}"/>
          </ac:spMkLst>
        </pc:spChg>
      </pc:sldChg>
      <pc:sldChg chg="add">
        <pc:chgData name="Yuki Honda" userId="48deac19-f276-46d7-a9e8-05f4bdf5df5d" providerId="ADAL" clId="{27FE0BCD-3688-4B6F-9918-6C2A37FFF68D}" dt="2023-05-16T22:12:24.569" v="842"/>
        <pc:sldMkLst>
          <pc:docMk/>
          <pc:sldMk cId="114636109" sldId="1489"/>
        </pc:sldMkLst>
      </pc:sldChg>
      <pc:sldChg chg="add del">
        <pc:chgData name="Yuki Honda" userId="48deac19-f276-46d7-a9e8-05f4bdf5df5d" providerId="ADAL" clId="{27FE0BCD-3688-4B6F-9918-6C2A37FFF68D}" dt="2023-05-16T22:00:44.999" v="473" actId="2696"/>
        <pc:sldMkLst>
          <pc:docMk/>
          <pc:sldMk cId="3073802852" sldId="1523"/>
        </pc:sldMkLst>
      </pc:sldChg>
      <pc:sldChg chg="add del">
        <pc:chgData name="Yuki Honda" userId="48deac19-f276-46d7-a9e8-05f4bdf5df5d" providerId="ADAL" clId="{27FE0BCD-3688-4B6F-9918-6C2A37FFF68D}" dt="2023-05-16T22:00:53.044" v="474" actId="2696"/>
        <pc:sldMkLst>
          <pc:docMk/>
          <pc:sldMk cId="2468485559" sldId="1524"/>
        </pc:sldMkLst>
      </pc:sldChg>
      <pc:sldChg chg="add del">
        <pc:chgData name="Yuki Honda" userId="48deac19-f276-46d7-a9e8-05f4bdf5df5d" providerId="ADAL" clId="{27FE0BCD-3688-4B6F-9918-6C2A37FFF68D}" dt="2023-05-16T22:01:56.974" v="480" actId="2696"/>
        <pc:sldMkLst>
          <pc:docMk/>
          <pc:sldMk cId="1362267628" sldId="1525"/>
        </pc:sldMkLst>
      </pc:sldChg>
      <pc:sldChg chg="addSp delSp modSp mod">
        <pc:chgData name="Yuki Honda" userId="48deac19-f276-46d7-a9e8-05f4bdf5df5d" providerId="ADAL" clId="{27FE0BCD-3688-4B6F-9918-6C2A37FFF68D}" dt="2023-05-16T22:01:50.781" v="479"/>
        <pc:sldMkLst>
          <pc:docMk/>
          <pc:sldMk cId="3314766741" sldId="1526"/>
        </pc:sldMkLst>
        <pc:spChg chg="del">
          <ac:chgData name="Yuki Honda" userId="48deac19-f276-46d7-a9e8-05f4bdf5df5d" providerId="ADAL" clId="{27FE0BCD-3688-4B6F-9918-6C2A37FFF68D}" dt="2023-05-16T22:01:11.929" v="475" actId="21"/>
          <ac:spMkLst>
            <pc:docMk/>
            <pc:sldMk cId="3314766741" sldId="1526"/>
            <ac:spMk id="3" creationId="{146D85C2-64C1-B7DB-09D1-FCB2E312A2FF}"/>
          </ac:spMkLst>
        </pc:spChg>
        <pc:spChg chg="del">
          <ac:chgData name="Yuki Honda" userId="48deac19-f276-46d7-a9e8-05f4bdf5df5d" providerId="ADAL" clId="{27FE0BCD-3688-4B6F-9918-6C2A37FFF68D}" dt="2023-05-16T22:01:11.929" v="475" actId="21"/>
          <ac:spMkLst>
            <pc:docMk/>
            <pc:sldMk cId="3314766741" sldId="1526"/>
            <ac:spMk id="4" creationId="{0D0E038E-9C0F-7D26-B1C7-216108A7C945}"/>
          </ac:spMkLst>
        </pc:spChg>
        <pc:spChg chg="del">
          <ac:chgData name="Yuki Honda" userId="48deac19-f276-46d7-a9e8-05f4bdf5df5d" providerId="ADAL" clId="{27FE0BCD-3688-4B6F-9918-6C2A37FFF68D}" dt="2023-05-16T22:01:11.929" v="475" actId="21"/>
          <ac:spMkLst>
            <pc:docMk/>
            <pc:sldMk cId="3314766741" sldId="1526"/>
            <ac:spMk id="5" creationId="{624E0092-A422-51F8-5A98-89D56ED3FE0D}"/>
          </ac:spMkLst>
        </pc:spChg>
        <pc:spChg chg="del">
          <ac:chgData name="Yuki Honda" userId="48deac19-f276-46d7-a9e8-05f4bdf5df5d" providerId="ADAL" clId="{27FE0BCD-3688-4B6F-9918-6C2A37FFF68D}" dt="2023-05-16T22:01:11.929" v="475" actId="21"/>
          <ac:spMkLst>
            <pc:docMk/>
            <pc:sldMk cId="3314766741" sldId="1526"/>
            <ac:spMk id="7" creationId="{F36B5780-7DDA-F0DA-57E4-380D42998966}"/>
          </ac:spMkLst>
        </pc:spChg>
        <pc:spChg chg="del">
          <ac:chgData name="Yuki Honda" userId="48deac19-f276-46d7-a9e8-05f4bdf5df5d" providerId="ADAL" clId="{27FE0BCD-3688-4B6F-9918-6C2A37FFF68D}" dt="2023-05-16T22:01:14.559" v="476" actId="21"/>
          <ac:spMkLst>
            <pc:docMk/>
            <pc:sldMk cId="3314766741" sldId="1526"/>
            <ac:spMk id="8" creationId="{B5BC377C-C613-578C-AFA6-04181F81FE95}"/>
          </ac:spMkLst>
        </pc:spChg>
        <pc:spChg chg="del">
          <ac:chgData name="Yuki Honda" userId="48deac19-f276-46d7-a9e8-05f4bdf5df5d" providerId="ADAL" clId="{27FE0BCD-3688-4B6F-9918-6C2A37FFF68D}" dt="2023-05-16T22:01:11.929" v="475" actId="21"/>
          <ac:spMkLst>
            <pc:docMk/>
            <pc:sldMk cId="3314766741" sldId="1526"/>
            <ac:spMk id="9" creationId="{7035F5B5-499D-BA39-C9E5-396F08443558}"/>
          </ac:spMkLst>
        </pc:spChg>
        <pc:spChg chg="del">
          <ac:chgData name="Yuki Honda" userId="48deac19-f276-46d7-a9e8-05f4bdf5df5d" providerId="ADAL" clId="{27FE0BCD-3688-4B6F-9918-6C2A37FFF68D}" dt="2023-05-16T22:01:11.929" v="475" actId="21"/>
          <ac:spMkLst>
            <pc:docMk/>
            <pc:sldMk cId="3314766741" sldId="1526"/>
            <ac:spMk id="10" creationId="{B5FF37EE-5D55-E310-6BF1-FFDCEE6E79FC}"/>
          </ac:spMkLst>
        </pc:spChg>
        <pc:spChg chg="del">
          <ac:chgData name="Yuki Honda" userId="48deac19-f276-46d7-a9e8-05f4bdf5df5d" providerId="ADAL" clId="{27FE0BCD-3688-4B6F-9918-6C2A37FFF68D}" dt="2023-05-16T22:01:11.929" v="475" actId="21"/>
          <ac:spMkLst>
            <pc:docMk/>
            <pc:sldMk cId="3314766741" sldId="1526"/>
            <ac:spMk id="11" creationId="{AE397F19-7F1C-0D4E-6EE2-064E9B320828}"/>
          </ac:spMkLst>
        </pc:spChg>
        <pc:spChg chg="del">
          <ac:chgData name="Yuki Honda" userId="48deac19-f276-46d7-a9e8-05f4bdf5df5d" providerId="ADAL" clId="{27FE0BCD-3688-4B6F-9918-6C2A37FFF68D}" dt="2023-05-16T22:01:11.929" v="475" actId="21"/>
          <ac:spMkLst>
            <pc:docMk/>
            <pc:sldMk cId="3314766741" sldId="1526"/>
            <ac:spMk id="12" creationId="{C725EDBD-F28A-0C0C-D999-B07F7C6A2524}"/>
          </ac:spMkLst>
        </pc:spChg>
        <pc:spChg chg="del">
          <ac:chgData name="Yuki Honda" userId="48deac19-f276-46d7-a9e8-05f4bdf5df5d" providerId="ADAL" clId="{27FE0BCD-3688-4B6F-9918-6C2A37FFF68D}" dt="2023-05-16T22:01:11.929" v="475" actId="21"/>
          <ac:spMkLst>
            <pc:docMk/>
            <pc:sldMk cId="3314766741" sldId="1526"/>
            <ac:spMk id="13" creationId="{4D6F3381-F052-4488-0452-BDDCF9C5DD48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15" creationId="{AE5B6C07-23A2-67B7-BFEE-67AE455C1DCE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16" creationId="{BE0BD88B-4973-5A64-6FD0-F2C67AC4B2D5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17" creationId="{9767B906-7263-F1B1-96D2-9AAC0E58C3BC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18" creationId="{168E3679-2EE7-A9E1-58A5-0E403D84B959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19" creationId="{DF174591-18F5-8F59-02D1-040F40A33FED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20" creationId="{85DFC3D3-B20C-FF37-251A-93B0FB79CD38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21" creationId="{139658DC-026E-11A6-6FF4-31FB7042DB0B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22" creationId="{1E1E1C58-3F03-6F23-27EB-FABBCEF1C570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23" creationId="{B8483651-B765-8C3E-2AF4-3487B8962FC1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24" creationId="{9EFC4367-65E5-E80E-A8E8-E2717F5019B3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26" creationId="{4B184AF6-68F6-4271-AB9D-6949CC9149EF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27" creationId="{9208ED05-2DC6-41F9-870B-C812602DFDA8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28" creationId="{14ABBF97-D308-C454-E691-D0047843FE0A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29" creationId="{9D370DB8-4E80-9A7D-0035-11D8875EB57F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30" creationId="{07A0CC20-302E-261E-8177-4D8DA0A5C031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31" creationId="{D15E8A12-15DB-8BAF-DD16-6157FB1EE99D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32" creationId="{F19BCBFD-77C0-64F6-E37C-55F76BECE0DD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33" creationId="{53037BE8-90C6-AFFD-1142-894F67127C94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34" creationId="{7C2DEDC4-1BA6-2C28-885D-9F0CE1B405C8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35" creationId="{1296739A-9E11-605B-88AA-5B6492CF2A55}"/>
          </ac:spMkLst>
        </pc:spChg>
        <pc:spChg chg="add del mod">
          <ac:chgData name="Yuki Honda" userId="48deac19-f276-46d7-a9e8-05f4bdf5df5d" providerId="ADAL" clId="{27FE0BCD-3688-4B6F-9918-6C2A37FFF68D}" dt="2023-05-16T22:01:40.900" v="478"/>
          <ac:spMkLst>
            <pc:docMk/>
            <pc:sldMk cId="3314766741" sldId="1526"/>
            <ac:spMk id="36" creationId="{70034FF0-BB82-37E0-DDA0-D63AC4B2A3A8}"/>
          </ac:spMkLst>
        </pc:spChg>
        <pc:spChg chg="mod">
          <ac:chgData name="Yuki Honda" userId="48deac19-f276-46d7-a9e8-05f4bdf5df5d" providerId="ADAL" clId="{27FE0BCD-3688-4B6F-9918-6C2A37FFF68D}" dt="2023-05-16T22:01:26.132" v="477"/>
          <ac:spMkLst>
            <pc:docMk/>
            <pc:sldMk cId="3314766741" sldId="1526"/>
            <ac:spMk id="39" creationId="{F6A86870-77E5-B9C2-E4A0-203F951B41A1}"/>
          </ac:spMkLst>
        </pc:spChg>
        <pc:spChg chg="mod">
          <ac:chgData name="Yuki Honda" userId="48deac19-f276-46d7-a9e8-05f4bdf5df5d" providerId="ADAL" clId="{27FE0BCD-3688-4B6F-9918-6C2A37FFF68D}" dt="2023-05-16T22:01:26.132" v="477"/>
          <ac:spMkLst>
            <pc:docMk/>
            <pc:sldMk cId="3314766741" sldId="1526"/>
            <ac:spMk id="40" creationId="{5024F076-A8EE-AE62-1493-EDC6EDBBA32D}"/>
          </ac:spMkLst>
        </pc:spChg>
        <pc:spChg chg="mod">
          <ac:chgData name="Yuki Honda" userId="48deac19-f276-46d7-a9e8-05f4bdf5df5d" providerId="ADAL" clId="{27FE0BCD-3688-4B6F-9918-6C2A37FFF68D}" dt="2023-05-16T22:01:26.132" v="477"/>
          <ac:spMkLst>
            <pc:docMk/>
            <pc:sldMk cId="3314766741" sldId="1526"/>
            <ac:spMk id="41" creationId="{BD478C15-A675-B8A1-4CEC-FB516BF58898}"/>
          </ac:spMkLst>
        </pc:spChg>
        <pc:spChg chg="mod">
          <ac:chgData name="Yuki Honda" userId="48deac19-f276-46d7-a9e8-05f4bdf5df5d" providerId="ADAL" clId="{27FE0BCD-3688-4B6F-9918-6C2A37FFF68D}" dt="2023-05-16T22:01:26.132" v="477"/>
          <ac:spMkLst>
            <pc:docMk/>
            <pc:sldMk cId="3314766741" sldId="1526"/>
            <ac:spMk id="42" creationId="{9C8C9089-DEE9-059D-66B3-2D3D34D43813}"/>
          </ac:spMkLst>
        </pc:spChg>
        <pc:spChg chg="mod">
          <ac:chgData name="Yuki Honda" userId="48deac19-f276-46d7-a9e8-05f4bdf5df5d" providerId="ADAL" clId="{27FE0BCD-3688-4B6F-9918-6C2A37FFF68D}" dt="2023-05-16T22:01:26.132" v="477"/>
          <ac:spMkLst>
            <pc:docMk/>
            <pc:sldMk cId="3314766741" sldId="1526"/>
            <ac:spMk id="43" creationId="{F4552A72-508F-F127-E04A-F25FD0008FC0}"/>
          </ac:spMkLst>
        </pc:spChg>
        <pc:spChg chg="mod">
          <ac:chgData name="Yuki Honda" userId="48deac19-f276-46d7-a9e8-05f4bdf5df5d" providerId="ADAL" clId="{27FE0BCD-3688-4B6F-9918-6C2A37FFF68D}" dt="2023-05-16T22:01:26.132" v="477"/>
          <ac:spMkLst>
            <pc:docMk/>
            <pc:sldMk cId="3314766741" sldId="1526"/>
            <ac:spMk id="44" creationId="{B9CF87CA-F833-52FF-B0FB-FBA348CF1B28}"/>
          </ac:spMkLst>
        </pc:spChg>
        <pc:grpChg chg="add del mod">
          <ac:chgData name="Yuki Honda" userId="48deac19-f276-46d7-a9e8-05f4bdf5df5d" providerId="ADAL" clId="{27FE0BCD-3688-4B6F-9918-6C2A37FFF68D}" dt="2023-05-16T22:01:40.900" v="478"/>
          <ac:grpSpMkLst>
            <pc:docMk/>
            <pc:sldMk cId="3314766741" sldId="1526"/>
            <ac:grpSpMk id="37" creationId="{85B9F63B-B9FA-FD7C-654D-F9812AA6F4AD}"/>
          </ac:grpSpMkLst>
        </pc:grpChg>
        <pc:grpChg chg="mod">
          <ac:chgData name="Yuki Honda" userId="48deac19-f276-46d7-a9e8-05f4bdf5df5d" providerId="ADAL" clId="{27FE0BCD-3688-4B6F-9918-6C2A37FFF68D}" dt="2023-05-16T22:01:26.132" v="477"/>
          <ac:grpSpMkLst>
            <pc:docMk/>
            <pc:sldMk cId="3314766741" sldId="1526"/>
            <ac:grpSpMk id="38" creationId="{54E23999-F4AF-73E4-3B4D-E81002238144}"/>
          </ac:grpSpMkLst>
        </pc:grpChg>
        <pc:graphicFrameChg chg="add del mod">
          <ac:chgData name="Yuki Honda" userId="48deac19-f276-46d7-a9e8-05f4bdf5df5d" providerId="ADAL" clId="{27FE0BCD-3688-4B6F-9918-6C2A37FFF68D}" dt="2023-05-16T22:01:40.900" v="478"/>
          <ac:graphicFrameMkLst>
            <pc:docMk/>
            <pc:sldMk cId="3314766741" sldId="1526"/>
            <ac:graphicFrameMk id="14" creationId="{FBF3248C-BF54-E519-1E06-BD4F68141F27}"/>
          </ac:graphicFrameMkLst>
        </pc:graphicFrameChg>
        <pc:picChg chg="add">
          <ac:chgData name="Yuki Honda" userId="48deac19-f276-46d7-a9e8-05f4bdf5df5d" providerId="ADAL" clId="{27FE0BCD-3688-4B6F-9918-6C2A37FFF68D}" dt="2023-05-16T22:01:50.781" v="479"/>
          <ac:picMkLst>
            <pc:docMk/>
            <pc:sldMk cId="3314766741" sldId="1526"/>
            <ac:picMk id="45" creationId="{EC6CEED3-B9E1-F234-18D7-0A716C5A721A}"/>
          </ac:picMkLst>
        </pc:picChg>
      </pc:sldChg>
      <pc:sldMasterChg chg="delSldLayout">
        <pc:chgData name="Yuki Honda" userId="48deac19-f276-46d7-a9e8-05f4bdf5df5d" providerId="ADAL" clId="{27FE0BCD-3688-4B6F-9918-6C2A37FFF68D}" dt="2023-05-16T13:13:24.628" v="96" actId="2696"/>
        <pc:sldMasterMkLst>
          <pc:docMk/>
          <pc:sldMasterMk cId="1295832693" sldId="2147483648"/>
        </pc:sldMasterMkLst>
        <pc:sldLayoutChg chg="del">
          <pc:chgData name="Yuki Honda" userId="48deac19-f276-46d7-a9e8-05f4bdf5df5d" providerId="ADAL" clId="{27FE0BCD-3688-4B6F-9918-6C2A37FFF68D}" dt="2023-05-16T13:13:24.628" v="96" actId="2696"/>
          <pc:sldLayoutMkLst>
            <pc:docMk/>
            <pc:sldMasterMk cId="1295832693" sldId="2147483648"/>
            <pc:sldLayoutMk cId="1435306219" sldId="2147483673"/>
          </pc:sldLayoutMkLst>
        </pc:sldLayoutChg>
      </pc:sldMasterChg>
    </pc:docChg>
  </pc:docChgLst>
  <pc:docChgLst>
    <pc:chgData name="Etienne Charpentier" userId="S::echarpentier@wmo.int::ffc3976b-88a3-47ba-89a0-ddc1f144dedc" providerId="AD" clId="Web-{C15E9B75-CA9D-9F7E-6296-88DB9D9ABBF0}"/>
    <pc:docChg chg="addSld delSld addMainMaster delMainMaster">
      <pc:chgData name="Etienne Charpentier" userId="S::echarpentier@wmo.int::ffc3976b-88a3-47ba-89a0-ddc1f144dedc" providerId="AD" clId="Web-{C15E9B75-CA9D-9F7E-6296-88DB9D9ABBF0}" dt="2023-05-10T06:42:38.632" v="13"/>
      <pc:docMkLst>
        <pc:docMk/>
      </pc:docMkLst>
      <pc:sldChg chg="add del">
        <pc:chgData name="Etienne Charpentier" userId="S::echarpentier@wmo.int::ffc3976b-88a3-47ba-89a0-ddc1f144dedc" providerId="AD" clId="Web-{C15E9B75-CA9D-9F7E-6296-88DB9D9ABBF0}" dt="2023-05-10T06:42:38.632" v="13"/>
        <pc:sldMkLst>
          <pc:docMk/>
          <pc:sldMk cId="1146774410" sldId="1342"/>
        </pc:sldMkLst>
      </pc:sldChg>
      <pc:sldChg chg="add del">
        <pc:chgData name="Etienne Charpentier" userId="S::echarpentier@wmo.int::ffc3976b-88a3-47ba-89a0-ddc1f144dedc" providerId="AD" clId="Web-{C15E9B75-CA9D-9F7E-6296-88DB9D9ABBF0}" dt="2023-05-10T06:42:38.632" v="12"/>
        <pc:sldMkLst>
          <pc:docMk/>
          <pc:sldMk cId="2703334641" sldId="1343"/>
        </pc:sldMkLst>
      </pc:sldChg>
      <pc:sldChg chg="add del">
        <pc:chgData name="Etienne Charpentier" userId="S::echarpentier@wmo.int::ffc3976b-88a3-47ba-89a0-ddc1f144dedc" providerId="AD" clId="Web-{C15E9B75-CA9D-9F7E-6296-88DB9D9ABBF0}" dt="2023-05-10T06:42:38.616" v="11"/>
        <pc:sldMkLst>
          <pc:docMk/>
          <pc:sldMk cId="1876637985" sldId="1344"/>
        </pc:sldMkLst>
      </pc:sldChg>
      <pc:sldChg chg="add del">
        <pc:chgData name="Etienne Charpentier" userId="S::echarpentier@wmo.int::ffc3976b-88a3-47ba-89a0-ddc1f144dedc" providerId="AD" clId="Web-{C15E9B75-CA9D-9F7E-6296-88DB9D9ABBF0}" dt="2023-05-10T06:42:38.616" v="10"/>
        <pc:sldMkLst>
          <pc:docMk/>
          <pc:sldMk cId="3533776311" sldId="1345"/>
        </pc:sldMkLst>
      </pc:sldChg>
      <pc:sldChg chg="add del">
        <pc:chgData name="Etienne Charpentier" userId="S::echarpentier@wmo.int::ffc3976b-88a3-47ba-89a0-ddc1f144dedc" providerId="AD" clId="Web-{C15E9B75-CA9D-9F7E-6296-88DB9D9ABBF0}" dt="2023-05-10T06:42:38.616" v="9"/>
        <pc:sldMkLst>
          <pc:docMk/>
          <pc:sldMk cId="1791808079" sldId="1346"/>
        </pc:sldMkLst>
      </pc:sldChg>
      <pc:sldChg chg="add del">
        <pc:chgData name="Etienne Charpentier" userId="S::echarpentier@wmo.int::ffc3976b-88a3-47ba-89a0-ddc1f144dedc" providerId="AD" clId="Web-{C15E9B75-CA9D-9F7E-6296-88DB9D9ABBF0}" dt="2023-05-10T06:42:38.616" v="8"/>
        <pc:sldMkLst>
          <pc:docMk/>
          <pc:sldMk cId="2512087191" sldId="1347"/>
        </pc:sldMkLst>
      </pc:sldChg>
      <pc:sldChg chg="add del">
        <pc:chgData name="Etienne Charpentier" userId="S::echarpentier@wmo.int::ffc3976b-88a3-47ba-89a0-ddc1f144dedc" providerId="AD" clId="Web-{C15E9B75-CA9D-9F7E-6296-88DB9D9ABBF0}" dt="2023-05-10T06:42:38.616" v="7"/>
        <pc:sldMkLst>
          <pc:docMk/>
          <pc:sldMk cId="3720656287" sldId="1348"/>
        </pc:sldMkLst>
      </pc:sldChg>
      <pc:sldMasterChg chg="add del addSldLayout delSldLayout">
        <pc:chgData name="Etienne Charpentier" userId="S::echarpentier@wmo.int::ffc3976b-88a3-47ba-89a0-ddc1f144dedc" providerId="AD" clId="Web-{C15E9B75-CA9D-9F7E-6296-88DB9D9ABBF0}" dt="2023-05-10T06:42:38.632" v="13"/>
        <pc:sldMasterMkLst>
          <pc:docMk/>
          <pc:sldMasterMk cId="3053617172" sldId="2147483675"/>
        </pc:sldMasterMkLst>
        <pc:sldLayoutChg chg="add del">
          <pc:chgData name="Etienne Charpentier" userId="S::echarpentier@wmo.int::ffc3976b-88a3-47ba-89a0-ddc1f144dedc" providerId="AD" clId="Web-{C15E9B75-CA9D-9F7E-6296-88DB9D9ABBF0}" dt="2023-05-10T06:42:38.632" v="13"/>
          <pc:sldLayoutMkLst>
            <pc:docMk/>
            <pc:sldMasterMk cId="3053617172" sldId="2147483675"/>
            <pc:sldLayoutMk cId="39064608" sldId="2147483676"/>
          </pc:sldLayoutMkLst>
        </pc:sldLayoutChg>
        <pc:sldLayoutChg chg="add del">
          <pc:chgData name="Etienne Charpentier" userId="S::echarpentier@wmo.int::ffc3976b-88a3-47ba-89a0-ddc1f144dedc" providerId="AD" clId="Web-{C15E9B75-CA9D-9F7E-6296-88DB9D9ABBF0}" dt="2023-05-10T06:42:38.632" v="13"/>
          <pc:sldLayoutMkLst>
            <pc:docMk/>
            <pc:sldMasterMk cId="3053617172" sldId="2147483675"/>
            <pc:sldLayoutMk cId="500931380" sldId="2147483677"/>
          </pc:sldLayoutMkLst>
        </pc:sldLayoutChg>
        <pc:sldLayoutChg chg="add del">
          <pc:chgData name="Etienne Charpentier" userId="S::echarpentier@wmo.int::ffc3976b-88a3-47ba-89a0-ddc1f144dedc" providerId="AD" clId="Web-{C15E9B75-CA9D-9F7E-6296-88DB9D9ABBF0}" dt="2023-05-10T06:42:38.632" v="13"/>
          <pc:sldLayoutMkLst>
            <pc:docMk/>
            <pc:sldMasterMk cId="3053617172" sldId="2147483675"/>
            <pc:sldLayoutMk cId="2833901817" sldId="2147483678"/>
          </pc:sldLayoutMkLst>
        </pc:sldLayoutChg>
        <pc:sldLayoutChg chg="add del">
          <pc:chgData name="Etienne Charpentier" userId="S::echarpentier@wmo.int::ffc3976b-88a3-47ba-89a0-ddc1f144dedc" providerId="AD" clId="Web-{C15E9B75-CA9D-9F7E-6296-88DB9D9ABBF0}" dt="2023-05-10T06:42:38.632" v="13"/>
          <pc:sldLayoutMkLst>
            <pc:docMk/>
            <pc:sldMasterMk cId="3053617172" sldId="2147483675"/>
            <pc:sldLayoutMk cId="187663353" sldId="2147483679"/>
          </pc:sldLayoutMkLst>
        </pc:sldLayoutChg>
        <pc:sldLayoutChg chg="add del">
          <pc:chgData name="Etienne Charpentier" userId="S::echarpentier@wmo.int::ffc3976b-88a3-47ba-89a0-ddc1f144dedc" providerId="AD" clId="Web-{C15E9B75-CA9D-9F7E-6296-88DB9D9ABBF0}" dt="2023-05-10T06:42:38.632" v="13"/>
          <pc:sldLayoutMkLst>
            <pc:docMk/>
            <pc:sldMasterMk cId="3053617172" sldId="2147483675"/>
            <pc:sldLayoutMk cId="2036454861" sldId="2147483680"/>
          </pc:sldLayoutMkLst>
        </pc:sldLayoutChg>
        <pc:sldLayoutChg chg="add del">
          <pc:chgData name="Etienne Charpentier" userId="S::echarpentier@wmo.int::ffc3976b-88a3-47ba-89a0-ddc1f144dedc" providerId="AD" clId="Web-{C15E9B75-CA9D-9F7E-6296-88DB9D9ABBF0}" dt="2023-05-10T06:42:38.632" v="13"/>
          <pc:sldLayoutMkLst>
            <pc:docMk/>
            <pc:sldMasterMk cId="3053617172" sldId="2147483675"/>
            <pc:sldLayoutMk cId="723727109" sldId="2147483681"/>
          </pc:sldLayoutMkLst>
        </pc:sldLayoutChg>
        <pc:sldLayoutChg chg="add del">
          <pc:chgData name="Etienne Charpentier" userId="S::echarpentier@wmo.int::ffc3976b-88a3-47ba-89a0-ddc1f144dedc" providerId="AD" clId="Web-{C15E9B75-CA9D-9F7E-6296-88DB9D9ABBF0}" dt="2023-05-10T06:42:38.632" v="13"/>
          <pc:sldLayoutMkLst>
            <pc:docMk/>
            <pc:sldMasterMk cId="3053617172" sldId="2147483675"/>
            <pc:sldLayoutMk cId="418312955" sldId="2147483682"/>
          </pc:sldLayoutMkLst>
        </pc:sldLayoutChg>
        <pc:sldLayoutChg chg="add del">
          <pc:chgData name="Etienne Charpentier" userId="S::echarpentier@wmo.int::ffc3976b-88a3-47ba-89a0-ddc1f144dedc" providerId="AD" clId="Web-{C15E9B75-CA9D-9F7E-6296-88DB9D9ABBF0}" dt="2023-05-10T06:42:38.632" v="13"/>
          <pc:sldLayoutMkLst>
            <pc:docMk/>
            <pc:sldMasterMk cId="3053617172" sldId="2147483675"/>
            <pc:sldLayoutMk cId="1305509602" sldId="2147483683"/>
          </pc:sldLayoutMkLst>
        </pc:sldLayoutChg>
        <pc:sldLayoutChg chg="add del">
          <pc:chgData name="Etienne Charpentier" userId="S::echarpentier@wmo.int::ffc3976b-88a3-47ba-89a0-ddc1f144dedc" providerId="AD" clId="Web-{C15E9B75-CA9D-9F7E-6296-88DB9D9ABBF0}" dt="2023-05-10T06:42:38.632" v="13"/>
          <pc:sldLayoutMkLst>
            <pc:docMk/>
            <pc:sldMasterMk cId="3053617172" sldId="2147483675"/>
            <pc:sldLayoutMk cId="283484349" sldId="2147483684"/>
          </pc:sldLayoutMkLst>
        </pc:sldLayoutChg>
      </pc:sldMasterChg>
    </pc:docChg>
  </pc:docChgLst>
  <pc:docChgLst>
    <pc:chgData name="Eunha Lim" userId="109c1b43-ea12-4a26-96c1-6f8bbf0ee441" providerId="ADAL" clId="{30AE19CB-F53C-4AA3-8931-C8B1E5228C0E}"/>
    <pc:docChg chg="modSld">
      <pc:chgData name="Eunha Lim" userId="109c1b43-ea12-4a26-96c1-6f8bbf0ee441" providerId="ADAL" clId="{30AE19CB-F53C-4AA3-8931-C8B1E5228C0E}" dt="2023-05-17T06:02:38.478" v="7" actId="20577"/>
      <pc:docMkLst>
        <pc:docMk/>
      </pc:docMkLst>
      <pc:sldChg chg="modSp mod">
        <pc:chgData name="Eunha Lim" userId="109c1b43-ea12-4a26-96c1-6f8bbf0ee441" providerId="ADAL" clId="{30AE19CB-F53C-4AA3-8931-C8B1E5228C0E}" dt="2023-05-17T06:02:38.478" v="7" actId="20577"/>
        <pc:sldMkLst>
          <pc:docMk/>
          <pc:sldMk cId="3193049120" sldId="1338"/>
        </pc:sldMkLst>
        <pc:spChg chg="mod">
          <ac:chgData name="Eunha Lim" userId="109c1b43-ea12-4a26-96c1-6f8bbf0ee441" providerId="ADAL" clId="{30AE19CB-F53C-4AA3-8931-C8B1E5228C0E}" dt="2023-05-17T06:02:38.478" v="7" actId="20577"/>
          <ac:spMkLst>
            <pc:docMk/>
            <pc:sldMk cId="3193049120" sldId="1338"/>
            <ac:spMk id="2" creationId="{FF1C280A-99C9-ED35-B53F-8EB1711BD88C}"/>
          </ac:spMkLst>
        </pc:spChg>
      </pc:sldChg>
    </pc:docChg>
  </pc:docChgLst>
  <pc:docChgLst>
    <pc:chgData name="Yuki Honda" userId="48deac19-f276-46d7-a9e8-05f4bdf5df5d" providerId="ADAL" clId="{DBD064C6-17A0-45D7-BA88-7152023FFC80}"/>
    <pc:docChg chg="custSel delSld modSld">
      <pc:chgData name="Yuki Honda" userId="48deac19-f276-46d7-a9e8-05f4bdf5df5d" providerId="ADAL" clId="{DBD064C6-17A0-45D7-BA88-7152023FFC80}" dt="2023-05-25T08:23:33.712" v="60" actId="20577"/>
      <pc:docMkLst>
        <pc:docMk/>
      </pc:docMkLst>
      <pc:sldChg chg="modSp mod">
        <pc:chgData name="Yuki Honda" userId="48deac19-f276-46d7-a9e8-05f4bdf5df5d" providerId="ADAL" clId="{DBD064C6-17A0-45D7-BA88-7152023FFC80}" dt="2023-05-25T08:23:33.712" v="60" actId="20577"/>
        <pc:sldMkLst>
          <pc:docMk/>
          <pc:sldMk cId="3193049120" sldId="1338"/>
        </pc:sldMkLst>
        <pc:spChg chg="mod">
          <ac:chgData name="Yuki Honda" userId="48deac19-f276-46d7-a9e8-05f4bdf5df5d" providerId="ADAL" clId="{DBD064C6-17A0-45D7-BA88-7152023FFC80}" dt="2023-05-25T08:23:33.712" v="60" actId="20577"/>
          <ac:spMkLst>
            <pc:docMk/>
            <pc:sldMk cId="3193049120" sldId="1338"/>
            <ac:spMk id="5" creationId="{8673974A-4746-3C4E-95D9-D8671B53F5B1}"/>
          </ac:spMkLst>
        </pc:spChg>
      </pc:sldChg>
      <pc:sldChg chg="del">
        <pc:chgData name="Yuki Honda" userId="48deac19-f276-46d7-a9e8-05f4bdf5df5d" providerId="ADAL" clId="{DBD064C6-17A0-45D7-BA88-7152023FFC80}" dt="2023-05-19T13:40:46.709" v="0" actId="2696"/>
        <pc:sldMkLst>
          <pc:docMk/>
          <pc:sldMk cId="2620310868" sldId="1543"/>
        </pc:sldMkLst>
      </pc:sldChg>
      <pc:sldChg chg="del">
        <pc:chgData name="Yuki Honda" userId="48deac19-f276-46d7-a9e8-05f4bdf5df5d" providerId="ADAL" clId="{DBD064C6-17A0-45D7-BA88-7152023FFC80}" dt="2023-05-19T13:57:17.896" v="17" actId="2696"/>
        <pc:sldMkLst>
          <pc:docMk/>
          <pc:sldMk cId="2875739944" sldId="1544"/>
        </pc:sldMkLst>
      </pc:sldChg>
      <pc:sldChg chg="del">
        <pc:chgData name="Yuki Honda" userId="48deac19-f276-46d7-a9e8-05f4bdf5df5d" providerId="ADAL" clId="{DBD064C6-17A0-45D7-BA88-7152023FFC80}" dt="2023-05-19T13:43:03.919" v="1" actId="2696"/>
        <pc:sldMkLst>
          <pc:docMk/>
          <pc:sldMk cId="2516836820" sldId="1545"/>
        </pc:sldMkLst>
      </pc:sldChg>
      <pc:sldChg chg="modSp mod delCm modCm">
        <pc:chgData name="Yuki Honda" userId="48deac19-f276-46d7-a9e8-05f4bdf5df5d" providerId="ADAL" clId="{DBD064C6-17A0-45D7-BA88-7152023FFC80}" dt="2023-05-19T14:02:31.863" v="58"/>
        <pc:sldMkLst>
          <pc:docMk/>
          <pc:sldMk cId="2291460529" sldId="1548"/>
        </pc:sldMkLst>
        <pc:spChg chg="mod">
          <ac:chgData name="Yuki Honda" userId="48deac19-f276-46d7-a9e8-05f4bdf5df5d" providerId="ADAL" clId="{DBD064C6-17A0-45D7-BA88-7152023FFC80}" dt="2023-05-19T14:01:41.947" v="56" actId="108"/>
          <ac:spMkLst>
            <pc:docMk/>
            <pc:sldMk cId="2291460529" sldId="1548"/>
            <ac:spMk id="2" creationId="{6170CCA0-FB05-2EE7-1CE3-FF69B5D94147}"/>
          </ac:spMkLst>
        </pc:spChg>
      </pc:sldChg>
    </pc:docChg>
  </pc:docChgLst>
  <pc:docChgLst>
    <pc:chgData name="Yuheng HE" userId="387c7d58-bcea-434a-832c-3b6aa54d04c8" providerId="ADAL" clId="{54715383-9951-4B3B-BE25-43BB3A2140B2}"/>
    <pc:docChg chg="undo custSel addSld modSld">
      <pc:chgData name="Yuheng HE" userId="387c7d58-bcea-434a-832c-3b6aa54d04c8" providerId="ADAL" clId="{54715383-9951-4B3B-BE25-43BB3A2140B2}" dt="2023-05-17T11:11:47.149" v="471" actId="20577"/>
      <pc:docMkLst>
        <pc:docMk/>
      </pc:docMkLst>
      <pc:sldChg chg="addSp modSp mod modShow">
        <pc:chgData name="Yuheng HE" userId="387c7d58-bcea-434a-832c-3b6aa54d04c8" providerId="ADAL" clId="{54715383-9951-4B3B-BE25-43BB3A2140B2}" dt="2023-05-17T07:07:23.604" v="222" actId="729"/>
        <pc:sldMkLst>
          <pc:docMk/>
          <pc:sldMk cId="2620310868" sldId="1543"/>
        </pc:sldMkLst>
        <pc:spChg chg="mod">
          <ac:chgData name="Yuheng HE" userId="387c7d58-bcea-434a-832c-3b6aa54d04c8" providerId="ADAL" clId="{54715383-9951-4B3B-BE25-43BB3A2140B2}" dt="2023-05-17T06:45:35.916" v="3" actId="20577"/>
          <ac:spMkLst>
            <pc:docMk/>
            <pc:sldMk cId="2620310868" sldId="1543"/>
            <ac:spMk id="8" creationId="{B5BC377C-C613-578C-AFA6-04181F81FE95}"/>
          </ac:spMkLst>
        </pc:spChg>
        <pc:cxnChg chg="add mod">
          <ac:chgData name="Yuheng HE" userId="387c7d58-bcea-434a-832c-3b6aa54d04c8" providerId="ADAL" clId="{54715383-9951-4B3B-BE25-43BB3A2140B2}" dt="2023-05-17T07:07:20.157" v="221"/>
          <ac:cxnSpMkLst>
            <pc:docMk/>
            <pc:sldMk cId="2620310868" sldId="1543"/>
            <ac:cxnSpMk id="7" creationId="{C413E4DC-7131-D528-8F7A-874994E803EB}"/>
          </ac:cxnSpMkLst>
        </pc:cxnChg>
      </pc:sldChg>
      <pc:sldChg chg="addSp modSp mod modShow addCm">
        <pc:chgData name="Yuheng HE" userId="387c7d58-bcea-434a-832c-3b6aa54d04c8" providerId="ADAL" clId="{54715383-9951-4B3B-BE25-43BB3A2140B2}" dt="2023-05-17T07:01:38.752" v="141"/>
        <pc:sldMkLst>
          <pc:docMk/>
          <pc:sldMk cId="2875739944" sldId="1544"/>
        </pc:sldMkLst>
        <pc:cxnChg chg="add mod">
          <ac:chgData name="Yuheng HE" userId="387c7d58-bcea-434a-832c-3b6aa54d04c8" providerId="ADAL" clId="{54715383-9951-4B3B-BE25-43BB3A2140B2}" dt="2023-05-17T06:59:41.159" v="139"/>
          <ac:cxnSpMkLst>
            <pc:docMk/>
            <pc:sldMk cId="2875739944" sldId="1544"/>
            <ac:cxnSpMk id="3" creationId="{3C7B0F14-619F-A812-18B9-36583198BD5A}"/>
          </ac:cxnSpMkLst>
        </pc:cxnChg>
      </pc:sldChg>
      <pc:sldChg chg="addSp modSp mod modShow">
        <pc:chgData name="Yuheng HE" userId="387c7d58-bcea-434a-832c-3b6aa54d04c8" providerId="ADAL" clId="{54715383-9951-4B3B-BE25-43BB3A2140B2}" dt="2023-05-17T06:49:24.757" v="9" actId="729"/>
        <pc:sldMkLst>
          <pc:docMk/>
          <pc:sldMk cId="2516836820" sldId="1545"/>
        </pc:sldMkLst>
        <pc:cxnChg chg="add mod">
          <ac:chgData name="Yuheng HE" userId="387c7d58-bcea-434a-832c-3b6aa54d04c8" providerId="ADAL" clId="{54715383-9951-4B3B-BE25-43BB3A2140B2}" dt="2023-05-17T06:49:20.770" v="8" actId="1582"/>
          <ac:cxnSpMkLst>
            <pc:docMk/>
            <pc:sldMk cId="2516836820" sldId="1545"/>
            <ac:cxnSpMk id="4" creationId="{BBF47D9E-1164-C363-9241-7C7812D42527}"/>
          </ac:cxnSpMkLst>
        </pc:cxnChg>
      </pc:sldChg>
      <pc:sldChg chg="addSp delSp modSp add mod">
        <pc:chgData name="Yuheng HE" userId="387c7d58-bcea-434a-832c-3b6aa54d04c8" providerId="ADAL" clId="{54715383-9951-4B3B-BE25-43BB3A2140B2}" dt="2023-05-17T06:58:37.300" v="137" actId="207"/>
        <pc:sldMkLst>
          <pc:docMk/>
          <pc:sldMk cId="1826490296" sldId="1547"/>
        </pc:sldMkLst>
        <pc:spChg chg="mod">
          <ac:chgData name="Yuheng HE" userId="387c7d58-bcea-434a-832c-3b6aa54d04c8" providerId="ADAL" clId="{54715383-9951-4B3B-BE25-43BB3A2140B2}" dt="2023-05-17T06:58:37.300" v="137" actId="207"/>
          <ac:spMkLst>
            <pc:docMk/>
            <pc:sldMk cId="1826490296" sldId="1547"/>
            <ac:spMk id="2" creationId="{6170CCA0-FB05-2EE7-1CE3-FF69B5D94147}"/>
          </ac:spMkLst>
        </pc:spChg>
        <pc:spChg chg="add mod">
          <ac:chgData name="Yuheng HE" userId="387c7d58-bcea-434a-832c-3b6aa54d04c8" providerId="ADAL" clId="{54715383-9951-4B3B-BE25-43BB3A2140B2}" dt="2023-05-17T06:56:31.259" v="109" actId="164"/>
          <ac:spMkLst>
            <pc:docMk/>
            <pc:sldMk cId="1826490296" sldId="1547"/>
            <ac:spMk id="3" creationId="{42C441CC-E571-1E3A-8B53-4803D0C032C8}"/>
          </ac:spMkLst>
        </pc:spChg>
        <pc:spChg chg="add del mod">
          <ac:chgData name="Yuheng HE" userId="387c7d58-bcea-434a-832c-3b6aa54d04c8" providerId="ADAL" clId="{54715383-9951-4B3B-BE25-43BB3A2140B2}" dt="2023-05-17T06:52:04.217" v="63" actId="478"/>
          <ac:spMkLst>
            <pc:docMk/>
            <pc:sldMk cId="1826490296" sldId="1547"/>
            <ac:spMk id="4" creationId="{F679C0CB-FDA4-F0ED-2287-D64F55DA61AE}"/>
          </ac:spMkLst>
        </pc:spChg>
        <pc:spChg chg="mod">
          <ac:chgData name="Yuheng HE" userId="387c7d58-bcea-434a-832c-3b6aa54d04c8" providerId="ADAL" clId="{54715383-9951-4B3B-BE25-43BB3A2140B2}" dt="2023-05-17T06:49:43.398" v="11" actId="20577"/>
          <ac:spMkLst>
            <pc:docMk/>
            <pc:sldMk cId="1826490296" sldId="1547"/>
            <ac:spMk id="12" creationId="{5811C60C-C372-A28A-FD99-88ADDB382327}"/>
          </ac:spMkLst>
        </pc:spChg>
        <pc:spChg chg="add mod">
          <ac:chgData name="Yuheng HE" userId="387c7d58-bcea-434a-832c-3b6aa54d04c8" providerId="ADAL" clId="{54715383-9951-4B3B-BE25-43BB3A2140B2}" dt="2023-05-17T06:57:23.090" v="130" actId="207"/>
          <ac:spMkLst>
            <pc:docMk/>
            <pc:sldMk cId="1826490296" sldId="1547"/>
            <ac:spMk id="13" creationId="{8E09B345-E91A-672D-6CD6-AAE4F25A8C35}"/>
          </ac:spMkLst>
        </pc:spChg>
        <pc:grpChg chg="add mod">
          <ac:chgData name="Yuheng HE" userId="387c7d58-bcea-434a-832c-3b6aa54d04c8" providerId="ADAL" clId="{54715383-9951-4B3B-BE25-43BB3A2140B2}" dt="2023-05-17T06:56:33.929" v="110" actId="1076"/>
          <ac:grpSpMkLst>
            <pc:docMk/>
            <pc:sldMk cId="1826490296" sldId="1547"/>
            <ac:grpSpMk id="5" creationId="{D6C111FC-4D15-9151-2C6D-162890798DEB}"/>
          </ac:grpSpMkLst>
        </pc:grpChg>
        <pc:grpChg chg="mod">
          <ac:chgData name="Yuheng HE" userId="387c7d58-bcea-434a-832c-3b6aa54d04c8" providerId="ADAL" clId="{54715383-9951-4B3B-BE25-43BB3A2140B2}" dt="2023-05-17T06:56:31.259" v="109" actId="164"/>
          <ac:grpSpMkLst>
            <pc:docMk/>
            <pc:sldMk cId="1826490296" sldId="1547"/>
            <ac:grpSpMk id="9" creationId="{988D9A07-2D5F-844A-F8AF-CB1533D84081}"/>
          </ac:grpSpMkLst>
        </pc:grpChg>
        <pc:picChg chg="del">
          <ac:chgData name="Yuheng HE" userId="387c7d58-bcea-434a-832c-3b6aa54d04c8" providerId="ADAL" clId="{54715383-9951-4B3B-BE25-43BB3A2140B2}" dt="2023-05-17T06:56:20.168" v="108" actId="478"/>
          <ac:picMkLst>
            <pc:docMk/>
            <pc:sldMk cId="1826490296" sldId="1547"/>
            <ac:picMk id="7" creationId="{76B14C9B-4019-F7B8-ECFA-CBEF5309B4C4}"/>
          </ac:picMkLst>
        </pc:picChg>
      </pc:sldChg>
      <pc:sldChg chg="modSp add mod addCm modCm">
        <pc:chgData name="Yuheng HE" userId="387c7d58-bcea-434a-832c-3b6aa54d04c8" providerId="ADAL" clId="{54715383-9951-4B3B-BE25-43BB3A2140B2}" dt="2023-05-17T11:11:47.149" v="471" actId="20577"/>
        <pc:sldMkLst>
          <pc:docMk/>
          <pc:sldMk cId="2291460529" sldId="1548"/>
        </pc:sldMkLst>
        <pc:spChg chg="mod">
          <ac:chgData name="Yuheng HE" userId="387c7d58-bcea-434a-832c-3b6aa54d04c8" providerId="ADAL" clId="{54715383-9951-4B3B-BE25-43BB3A2140B2}" dt="2023-05-17T11:11:47.149" v="471" actId="20577"/>
          <ac:spMkLst>
            <pc:docMk/>
            <pc:sldMk cId="2291460529" sldId="1548"/>
            <ac:spMk id="2" creationId="{6170CCA0-FB05-2EE7-1CE3-FF69B5D94147}"/>
          </ac:spMkLst>
        </pc:spChg>
        <pc:spChg chg="mod">
          <ac:chgData name="Yuheng HE" userId="387c7d58-bcea-434a-832c-3b6aa54d04c8" providerId="ADAL" clId="{54715383-9951-4B3B-BE25-43BB3A2140B2}" dt="2023-05-17T07:02:20.798" v="160" actId="20577"/>
          <ac:spMkLst>
            <pc:docMk/>
            <pc:sldMk cId="2291460529" sldId="1548"/>
            <ac:spMk id="8" creationId="{B5BC377C-C613-578C-AFA6-04181F81FE95}"/>
          </ac:spMkLst>
        </pc:spChg>
      </pc:sldChg>
      <pc:sldChg chg="delSp modSp add mod">
        <pc:chgData name="Yuheng HE" userId="387c7d58-bcea-434a-832c-3b6aa54d04c8" providerId="ADAL" clId="{54715383-9951-4B3B-BE25-43BB3A2140B2}" dt="2023-05-17T07:14:47.688" v="413" actId="20577"/>
        <pc:sldMkLst>
          <pc:docMk/>
          <pc:sldMk cId="3469044116" sldId="1549"/>
        </pc:sldMkLst>
        <pc:spChg chg="mod">
          <ac:chgData name="Yuheng HE" userId="387c7d58-bcea-434a-832c-3b6aa54d04c8" providerId="ADAL" clId="{54715383-9951-4B3B-BE25-43BB3A2140B2}" dt="2023-05-17T07:13:46.015" v="412" actId="6549"/>
          <ac:spMkLst>
            <pc:docMk/>
            <pc:sldMk cId="3469044116" sldId="1549"/>
            <ac:spMk id="2" creationId="{6170CCA0-FB05-2EE7-1CE3-FF69B5D94147}"/>
          </ac:spMkLst>
        </pc:spChg>
        <pc:spChg chg="mod">
          <ac:chgData name="Yuheng HE" userId="387c7d58-bcea-434a-832c-3b6aa54d04c8" providerId="ADAL" clId="{54715383-9951-4B3B-BE25-43BB3A2140B2}" dt="2023-05-17T07:14:47.688" v="413" actId="20577"/>
          <ac:spMkLst>
            <pc:docMk/>
            <pc:sldMk cId="3469044116" sldId="1549"/>
            <ac:spMk id="4" creationId="{EACCE80A-7658-60D7-787D-66E8E6408F7D}"/>
          </ac:spMkLst>
        </pc:spChg>
        <pc:spChg chg="del">
          <ac:chgData name="Yuheng HE" userId="387c7d58-bcea-434a-832c-3b6aa54d04c8" providerId="ADAL" clId="{54715383-9951-4B3B-BE25-43BB3A2140B2}" dt="2023-05-17T07:08:25.520" v="238" actId="478"/>
          <ac:spMkLst>
            <pc:docMk/>
            <pc:sldMk cId="3469044116" sldId="1549"/>
            <ac:spMk id="5" creationId="{5BA8FC5C-1BF6-77E8-FF69-A8DA8344996A}"/>
          </ac:spMkLst>
        </pc:spChg>
        <pc:spChg chg="mod">
          <ac:chgData name="Yuheng HE" userId="387c7d58-bcea-434a-832c-3b6aa54d04c8" providerId="ADAL" clId="{54715383-9951-4B3B-BE25-43BB3A2140B2}" dt="2023-05-17T07:07:26.960" v="224" actId="20577"/>
          <ac:spMkLst>
            <pc:docMk/>
            <pc:sldMk cId="3469044116" sldId="1549"/>
            <ac:spMk id="8" creationId="{B5BC377C-C613-578C-AFA6-04181F81FE95}"/>
          </ac:spMkLst>
        </pc:spChg>
      </pc:sldChg>
    </pc:docChg>
  </pc:docChgLst>
  <pc:docChgLst>
    <pc:chgData name="Yuki Honda" userId="48deac19-f276-46d7-a9e8-05f4bdf5df5d" providerId="ADAL" clId="{3B69F244-E20D-49C6-82C9-17ECF371391E}"/>
    <pc:docChg chg="undo custSel addSld delSld modSld delMainMaster">
      <pc:chgData name="Yuki Honda" userId="48deac19-f276-46d7-a9e8-05f4bdf5df5d" providerId="ADAL" clId="{3B69F244-E20D-49C6-82C9-17ECF371391E}" dt="2023-05-16T23:45:07.612" v="944" actId="14100"/>
      <pc:docMkLst>
        <pc:docMk/>
      </pc:docMkLst>
      <pc:sldChg chg="modSp add del mod">
        <pc:chgData name="Yuki Honda" userId="48deac19-f276-46d7-a9e8-05f4bdf5df5d" providerId="ADAL" clId="{3B69F244-E20D-49C6-82C9-17ECF371391E}" dt="2023-05-16T22:57:59.077" v="125" actId="2696"/>
        <pc:sldMkLst>
          <pc:docMk/>
          <pc:sldMk cId="3779111848" sldId="262"/>
        </pc:sldMkLst>
        <pc:spChg chg="mod">
          <ac:chgData name="Yuki Honda" userId="48deac19-f276-46d7-a9e8-05f4bdf5df5d" providerId="ADAL" clId="{3B69F244-E20D-49C6-82C9-17ECF371391E}" dt="2023-05-16T22:56:49.911" v="117" actId="27636"/>
          <ac:spMkLst>
            <pc:docMk/>
            <pc:sldMk cId="3779111848" sldId="262"/>
            <ac:spMk id="6" creationId="{5FBED8FD-FD9B-4141-B9E2-04224EE9BE27}"/>
          </ac:spMkLst>
        </pc:spChg>
      </pc:sldChg>
      <pc:sldChg chg="modSp add del mod">
        <pc:chgData name="Yuki Honda" userId="48deac19-f276-46d7-a9e8-05f4bdf5df5d" providerId="ADAL" clId="{3B69F244-E20D-49C6-82C9-17ECF371391E}" dt="2023-05-16T22:57:34" v="122" actId="2696"/>
        <pc:sldMkLst>
          <pc:docMk/>
          <pc:sldMk cId="477155651" sldId="296"/>
        </pc:sldMkLst>
        <pc:spChg chg="mod">
          <ac:chgData name="Yuki Honda" userId="48deac19-f276-46d7-a9e8-05f4bdf5df5d" providerId="ADAL" clId="{3B69F244-E20D-49C6-82C9-17ECF371391E}" dt="2023-05-16T22:56:49.836" v="114" actId="27636"/>
          <ac:spMkLst>
            <pc:docMk/>
            <pc:sldMk cId="477155651" sldId="296"/>
            <ac:spMk id="3" creationId="{6575FBB7-4831-4D3F-B25D-D483EDFDEA2A}"/>
          </ac:spMkLst>
        </pc:spChg>
      </pc:sldChg>
      <pc:sldChg chg="modSp add del mod">
        <pc:chgData name="Yuki Honda" userId="48deac19-f276-46d7-a9e8-05f4bdf5df5d" providerId="ADAL" clId="{3B69F244-E20D-49C6-82C9-17ECF371391E}" dt="2023-05-16T22:57:59.077" v="125" actId="2696"/>
        <pc:sldMkLst>
          <pc:docMk/>
          <pc:sldMk cId="2008187221" sldId="298"/>
        </pc:sldMkLst>
        <pc:spChg chg="mod">
          <ac:chgData name="Yuki Honda" userId="48deac19-f276-46d7-a9e8-05f4bdf5df5d" providerId="ADAL" clId="{3B69F244-E20D-49C6-82C9-17ECF371391E}" dt="2023-05-16T22:56:49.935" v="119" actId="27636"/>
          <ac:spMkLst>
            <pc:docMk/>
            <pc:sldMk cId="2008187221" sldId="298"/>
            <ac:spMk id="3" creationId="{477864C6-4D4A-4F47-A64B-5EB08F5DAE00}"/>
          </ac:spMkLst>
        </pc:spChg>
      </pc:sldChg>
      <pc:sldChg chg="modSp add del mod">
        <pc:chgData name="Yuki Honda" userId="48deac19-f276-46d7-a9e8-05f4bdf5df5d" providerId="ADAL" clId="{3B69F244-E20D-49C6-82C9-17ECF371391E}" dt="2023-05-16T22:57:59.077" v="125" actId="2696"/>
        <pc:sldMkLst>
          <pc:docMk/>
          <pc:sldMk cId="2910855821" sldId="299"/>
        </pc:sldMkLst>
        <pc:spChg chg="mod">
          <ac:chgData name="Yuki Honda" userId="48deac19-f276-46d7-a9e8-05f4bdf5df5d" providerId="ADAL" clId="{3B69F244-E20D-49C6-82C9-17ECF371391E}" dt="2023-05-16T22:56:49.947" v="120" actId="27636"/>
          <ac:spMkLst>
            <pc:docMk/>
            <pc:sldMk cId="2910855821" sldId="299"/>
            <ac:spMk id="3" creationId="{B4994154-93AA-4D7E-8417-545AC56A6A3A}"/>
          </ac:spMkLst>
        </pc:spChg>
      </pc:sldChg>
      <pc:sldChg chg="modSp mod">
        <pc:chgData name="Yuki Honda" userId="48deac19-f276-46d7-a9e8-05f4bdf5df5d" providerId="ADAL" clId="{3B69F244-E20D-49C6-82C9-17ECF371391E}" dt="2023-05-16T22:39:05.709" v="112" actId="20577"/>
        <pc:sldMkLst>
          <pc:docMk/>
          <pc:sldMk cId="3193049120" sldId="1338"/>
        </pc:sldMkLst>
        <pc:spChg chg="mod">
          <ac:chgData name="Yuki Honda" userId="48deac19-f276-46d7-a9e8-05f4bdf5df5d" providerId="ADAL" clId="{3B69F244-E20D-49C6-82C9-17ECF371391E}" dt="2023-05-16T22:39:05.709" v="112" actId="20577"/>
          <ac:spMkLst>
            <pc:docMk/>
            <pc:sldMk cId="3193049120" sldId="1338"/>
            <ac:spMk id="2" creationId="{FF1C280A-99C9-ED35-B53F-8EB1711BD88C}"/>
          </ac:spMkLst>
        </pc:spChg>
        <pc:spChg chg="mod">
          <ac:chgData name="Yuki Honda" userId="48deac19-f276-46d7-a9e8-05f4bdf5df5d" providerId="ADAL" clId="{3B69F244-E20D-49C6-82C9-17ECF371391E}" dt="2023-05-16T22:38:39.731" v="106" actId="1076"/>
          <ac:spMkLst>
            <pc:docMk/>
            <pc:sldMk cId="3193049120" sldId="1338"/>
            <ac:spMk id="5" creationId="{8673974A-4746-3C4E-95D9-D8671B53F5B1}"/>
          </ac:spMkLst>
        </pc:spChg>
      </pc:sldChg>
      <pc:sldChg chg="add del">
        <pc:chgData name="Yuki Honda" userId="48deac19-f276-46d7-a9e8-05f4bdf5df5d" providerId="ADAL" clId="{3B69F244-E20D-49C6-82C9-17ECF371391E}" dt="2023-05-16T23:37:47.831" v="751" actId="2696"/>
        <pc:sldMkLst>
          <pc:docMk/>
          <pc:sldMk cId="2946398956" sldId="1343"/>
        </pc:sldMkLst>
      </pc:sldChg>
      <pc:sldChg chg="add del">
        <pc:chgData name="Yuki Honda" userId="48deac19-f276-46d7-a9e8-05f4bdf5df5d" providerId="ADAL" clId="{3B69F244-E20D-49C6-82C9-17ECF371391E}" dt="2023-05-16T23:37:47.831" v="751" actId="2696"/>
        <pc:sldMkLst>
          <pc:docMk/>
          <pc:sldMk cId="1292479002" sldId="1348"/>
        </pc:sldMkLst>
      </pc:sldChg>
      <pc:sldChg chg="add del">
        <pc:chgData name="Yuki Honda" userId="48deac19-f276-46d7-a9e8-05f4bdf5df5d" providerId="ADAL" clId="{3B69F244-E20D-49C6-82C9-17ECF371391E}" dt="2023-05-16T23:37:47.831" v="751" actId="2696"/>
        <pc:sldMkLst>
          <pc:docMk/>
          <pc:sldMk cId="2614227702" sldId="1349"/>
        </pc:sldMkLst>
      </pc:sldChg>
      <pc:sldChg chg="add del">
        <pc:chgData name="Yuki Honda" userId="48deac19-f276-46d7-a9e8-05f4bdf5df5d" providerId="ADAL" clId="{3B69F244-E20D-49C6-82C9-17ECF371391E}" dt="2023-05-16T23:37:47.831" v="751" actId="2696"/>
        <pc:sldMkLst>
          <pc:docMk/>
          <pc:sldMk cId="2758465724" sldId="1350"/>
        </pc:sldMkLst>
      </pc:sldChg>
      <pc:sldChg chg="modSp add del mod">
        <pc:chgData name="Yuki Honda" userId="48deac19-f276-46d7-a9e8-05f4bdf5df5d" providerId="ADAL" clId="{3B69F244-E20D-49C6-82C9-17ECF371391E}" dt="2023-05-16T22:57:59.077" v="125" actId="2696"/>
        <pc:sldMkLst>
          <pc:docMk/>
          <pc:sldMk cId="577175007" sldId="1478"/>
        </pc:sldMkLst>
        <pc:spChg chg="mod">
          <ac:chgData name="Yuki Honda" userId="48deac19-f276-46d7-a9e8-05f4bdf5df5d" providerId="ADAL" clId="{3B69F244-E20D-49C6-82C9-17ECF371391E}" dt="2023-05-16T22:56:49.889" v="115" actId="27636"/>
          <ac:spMkLst>
            <pc:docMk/>
            <pc:sldMk cId="577175007" sldId="1478"/>
            <ac:spMk id="2" creationId="{90BCCC7D-09BE-4BC6-A2FF-ECBDE7A5FFB0}"/>
          </ac:spMkLst>
        </pc:spChg>
        <pc:spChg chg="mod">
          <ac:chgData name="Yuki Honda" userId="48deac19-f276-46d7-a9e8-05f4bdf5df5d" providerId="ADAL" clId="{3B69F244-E20D-49C6-82C9-17ECF371391E}" dt="2023-05-16T22:56:49.891" v="116" actId="27636"/>
          <ac:spMkLst>
            <pc:docMk/>
            <pc:sldMk cId="577175007" sldId="1478"/>
            <ac:spMk id="3" creationId="{843B00A6-AC91-4BC5-A7D3-41247DD13ADA}"/>
          </ac:spMkLst>
        </pc:spChg>
      </pc:sldChg>
      <pc:sldChg chg="add del">
        <pc:chgData name="Yuki Honda" userId="48deac19-f276-46d7-a9e8-05f4bdf5df5d" providerId="ADAL" clId="{3B69F244-E20D-49C6-82C9-17ECF371391E}" dt="2023-05-16T23:37:47.831" v="751" actId="2696"/>
        <pc:sldMkLst>
          <pc:docMk/>
          <pc:sldMk cId="114636109" sldId="1489"/>
        </pc:sldMkLst>
      </pc:sldChg>
      <pc:sldChg chg="add del">
        <pc:chgData name="Yuki Honda" userId="48deac19-f276-46d7-a9e8-05f4bdf5df5d" providerId="ADAL" clId="{3B69F244-E20D-49C6-82C9-17ECF371391E}" dt="2023-05-16T23:37:47.831" v="751" actId="2696"/>
        <pc:sldMkLst>
          <pc:docMk/>
          <pc:sldMk cId="3314766741" sldId="1526"/>
        </pc:sldMkLst>
      </pc:sldChg>
      <pc:sldChg chg="modSp add del mod">
        <pc:chgData name="Yuki Honda" userId="48deac19-f276-46d7-a9e8-05f4bdf5df5d" providerId="ADAL" clId="{3B69F244-E20D-49C6-82C9-17ECF371391E}" dt="2023-05-16T22:57:59.077" v="125" actId="2696"/>
        <pc:sldMkLst>
          <pc:docMk/>
          <pc:sldMk cId="4049382682" sldId="1531"/>
        </pc:sldMkLst>
        <pc:spChg chg="mod">
          <ac:chgData name="Yuki Honda" userId="48deac19-f276-46d7-a9e8-05f4bdf5df5d" providerId="ADAL" clId="{3B69F244-E20D-49C6-82C9-17ECF371391E}" dt="2023-05-16T22:56:49.917" v="118" actId="27636"/>
          <ac:spMkLst>
            <pc:docMk/>
            <pc:sldMk cId="4049382682" sldId="1531"/>
            <ac:spMk id="2" creationId="{328DBF2D-860E-47C6-9FA5-FB025AB67EC9}"/>
          </ac:spMkLst>
        </pc:spChg>
      </pc:sldChg>
      <pc:sldChg chg="add del">
        <pc:chgData name="Yuki Honda" userId="48deac19-f276-46d7-a9e8-05f4bdf5df5d" providerId="ADAL" clId="{3B69F244-E20D-49C6-82C9-17ECF371391E}" dt="2023-05-16T22:57:59.077" v="125" actId="2696"/>
        <pc:sldMkLst>
          <pc:docMk/>
          <pc:sldMk cId="3269661505" sldId="1532"/>
        </pc:sldMkLst>
      </pc:sldChg>
      <pc:sldChg chg="add del">
        <pc:chgData name="Yuki Honda" userId="48deac19-f276-46d7-a9e8-05f4bdf5df5d" providerId="ADAL" clId="{3B69F244-E20D-49C6-82C9-17ECF371391E}" dt="2023-05-16T22:57:59.077" v="125" actId="2696"/>
        <pc:sldMkLst>
          <pc:docMk/>
          <pc:sldMk cId="3251291367" sldId="1533"/>
        </pc:sldMkLst>
      </pc:sldChg>
      <pc:sldChg chg="add del">
        <pc:chgData name="Yuki Honda" userId="48deac19-f276-46d7-a9e8-05f4bdf5df5d" providerId="ADAL" clId="{3B69F244-E20D-49C6-82C9-17ECF371391E}" dt="2023-05-16T23:02:39.897" v="157" actId="2696"/>
        <pc:sldMkLst>
          <pc:docMk/>
          <pc:sldMk cId="766699830" sldId="1534"/>
        </pc:sldMkLst>
      </pc:sldChg>
      <pc:sldChg chg="add del">
        <pc:chgData name="Yuki Honda" userId="48deac19-f276-46d7-a9e8-05f4bdf5df5d" providerId="ADAL" clId="{3B69F244-E20D-49C6-82C9-17ECF371391E}" dt="2023-05-16T23:04:01.669" v="194" actId="2696"/>
        <pc:sldMkLst>
          <pc:docMk/>
          <pc:sldMk cId="3187553939" sldId="1535"/>
        </pc:sldMkLst>
      </pc:sldChg>
      <pc:sldChg chg="add del">
        <pc:chgData name="Yuki Honda" userId="48deac19-f276-46d7-a9e8-05f4bdf5df5d" providerId="ADAL" clId="{3B69F244-E20D-49C6-82C9-17ECF371391E}" dt="2023-05-16T23:16:11.446" v="498" actId="2696"/>
        <pc:sldMkLst>
          <pc:docMk/>
          <pc:sldMk cId="2932337252" sldId="1536"/>
        </pc:sldMkLst>
      </pc:sldChg>
      <pc:sldChg chg="add del">
        <pc:chgData name="Yuki Honda" userId="48deac19-f276-46d7-a9e8-05f4bdf5df5d" providerId="ADAL" clId="{3B69F244-E20D-49C6-82C9-17ECF371391E}" dt="2023-05-16T23:16:20.912" v="499" actId="2696"/>
        <pc:sldMkLst>
          <pc:docMk/>
          <pc:sldMk cId="2906641229" sldId="1537"/>
        </pc:sldMkLst>
      </pc:sldChg>
      <pc:sldChg chg="add del">
        <pc:chgData name="Yuki Honda" userId="48deac19-f276-46d7-a9e8-05f4bdf5df5d" providerId="ADAL" clId="{3B69F244-E20D-49C6-82C9-17ECF371391E}" dt="2023-05-16T23:16:20.912" v="499" actId="2696"/>
        <pc:sldMkLst>
          <pc:docMk/>
          <pc:sldMk cId="4121922106" sldId="1538"/>
        </pc:sldMkLst>
      </pc:sldChg>
      <pc:sldChg chg="add del">
        <pc:chgData name="Yuki Honda" userId="48deac19-f276-46d7-a9e8-05f4bdf5df5d" providerId="ADAL" clId="{3B69F244-E20D-49C6-82C9-17ECF371391E}" dt="2023-05-16T23:18:30.546" v="516" actId="2696"/>
        <pc:sldMkLst>
          <pc:docMk/>
          <pc:sldMk cId="3045850273" sldId="1539"/>
        </pc:sldMkLst>
      </pc:sldChg>
      <pc:sldChg chg="add del">
        <pc:chgData name="Yuki Honda" userId="48deac19-f276-46d7-a9e8-05f4bdf5df5d" providerId="ADAL" clId="{3B69F244-E20D-49C6-82C9-17ECF371391E}" dt="2023-05-16T23:21:30.595" v="547" actId="2696"/>
        <pc:sldMkLst>
          <pc:docMk/>
          <pc:sldMk cId="1141696103" sldId="1540"/>
        </pc:sldMkLst>
      </pc:sldChg>
      <pc:sldChg chg="add del">
        <pc:chgData name="Yuki Honda" userId="48deac19-f276-46d7-a9e8-05f4bdf5df5d" providerId="ADAL" clId="{3B69F244-E20D-49C6-82C9-17ECF371391E}" dt="2023-05-16T23:37:47.831" v="751" actId="2696"/>
        <pc:sldMkLst>
          <pc:docMk/>
          <pc:sldMk cId="2904957843" sldId="1541"/>
        </pc:sldMkLst>
      </pc:sldChg>
      <pc:sldChg chg="delSp modSp add mod">
        <pc:chgData name="Yuki Honda" userId="48deac19-f276-46d7-a9e8-05f4bdf5df5d" providerId="ADAL" clId="{3B69F244-E20D-49C6-82C9-17ECF371391E}" dt="2023-05-16T23:02:27.905" v="156" actId="1076"/>
        <pc:sldMkLst>
          <pc:docMk/>
          <pc:sldMk cId="2177921330" sldId="1542"/>
        </pc:sldMkLst>
        <pc:spChg chg="mod">
          <ac:chgData name="Yuki Honda" userId="48deac19-f276-46d7-a9e8-05f4bdf5df5d" providerId="ADAL" clId="{3B69F244-E20D-49C6-82C9-17ECF371391E}" dt="2023-05-16T23:02:27.905" v="156" actId="1076"/>
          <ac:spMkLst>
            <pc:docMk/>
            <pc:sldMk cId="2177921330" sldId="1542"/>
            <ac:spMk id="2" creationId="{6170CCA0-FB05-2EE7-1CE3-FF69B5D94147}"/>
          </ac:spMkLst>
        </pc:spChg>
        <pc:spChg chg="del">
          <ac:chgData name="Yuki Honda" userId="48deac19-f276-46d7-a9e8-05f4bdf5df5d" providerId="ADAL" clId="{3B69F244-E20D-49C6-82C9-17ECF371391E}" dt="2023-05-16T23:01:04.928" v="147" actId="21"/>
          <ac:spMkLst>
            <pc:docMk/>
            <pc:sldMk cId="2177921330" sldId="1542"/>
            <ac:spMk id="3" creationId="{B2626864-E4F7-A295-A058-C962402345FB}"/>
          </ac:spMkLst>
        </pc:spChg>
        <pc:spChg chg="del">
          <ac:chgData name="Yuki Honda" userId="48deac19-f276-46d7-a9e8-05f4bdf5df5d" providerId="ADAL" clId="{3B69F244-E20D-49C6-82C9-17ECF371391E}" dt="2023-05-16T23:01:04.928" v="147" actId="21"/>
          <ac:spMkLst>
            <pc:docMk/>
            <pc:sldMk cId="2177921330" sldId="1542"/>
            <ac:spMk id="4" creationId="{5FE7440F-34D2-9F13-906C-34209C32725F}"/>
          </ac:spMkLst>
        </pc:spChg>
        <pc:spChg chg="mod">
          <ac:chgData name="Yuki Honda" userId="48deac19-f276-46d7-a9e8-05f4bdf5df5d" providerId="ADAL" clId="{3B69F244-E20D-49C6-82C9-17ECF371391E}" dt="2023-05-16T22:58:25.402" v="136" actId="20577"/>
          <ac:spMkLst>
            <pc:docMk/>
            <pc:sldMk cId="2177921330" sldId="1542"/>
            <ac:spMk id="8" creationId="{B5BC377C-C613-578C-AFA6-04181F81FE95}"/>
          </ac:spMkLst>
        </pc:spChg>
      </pc:sldChg>
      <pc:sldChg chg="addSp modSp mod">
        <pc:chgData name="Yuki Honda" userId="48deac19-f276-46d7-a9e8-05f4bdf5df5d" providerId="ADAL" clId="{3B69F244-E20D-49C6-82C9-17ECF371391E}" dt="2023-05-16T23:03:54.617" v="193" actId="14100"/>
        <pc:sldMkLst>
          <pc:docMk/>
          <pc:sldMk cId="2620310868" sldId="1543"/>
        </pc:sldMkLst>
        <pc:spChg chg="mod">
          <ac:chgData name="Yuki Honda" userId="48deac19-f276-46d7-a9e8-05f4bdf5df5d" providerId="ADAL" clId="{3B69F244-E20D-49C6-82C9-17ECF371391E}" dt="2023-05-16T23:03:54.617" v="193" actId="14100"/>
          <ac:spMkLst>
            <pc:docMk/>
            <pc:sldMk cId="2620310868" sldId="1543"/>
            <ac:spMk id="2" creationId="{6170CCA0-FB05-2EE7-1CE3-FF69B5D94147}"/>
          </ac:spMkLst>
        </pc:spChg>
        <pc:spChg chg="add mod">
          <ac:chgData name="Yuki Honda" userId="48deac19-f276-46d7-a9e8-05f4bdf5df5d" providerId="ADAL" clId="{3B69F244-E20D-49C6-82C9-17ECF371391E}" dt="2023-05-16T23:03:48.262" v="192" actId="1035"/>
          <ac:spMkLst>
            <pc:docMk/>
            <pc:sldMk cId="2620310868" sldId="1543"/>
            <ac:spMk id="3" creationId="{E3CF1554-50EB-E5B4-6B68-96BEBC59D3F4}"/>
          </ac:spMkLst>
        </pc:spChg>
        <pc:spChg chg="add mod">
          <ac:chgData name="Yuki Honda" userId="48deac19-f276-46d7-a9e8-05f4bdf5df5d" providerId="ADAL" clId="{3B69F244-E20D-49C6-82C9-17ECF371391E}" dt="2023-05-16T23:03:48.262" v="192" actId="1035"/>
          <ac:spMkLst>
            <pc:docMk/>
            <pc:sldMk cId="2620310868" sldId="1543"/>
            <ac:spMk id="4" creationId="{EACCE80A-7658-60D7-787D-66E8E6408F7D}"/>
          </ac:spMkLst>
        </pc:spChg>
        <pc:spChg chg="add mod">
          <ac:chgData name="Yuki Honda" userId="48deac19-f276-46d7-a9e8-05f4bdf5df5d" providerId="ADAL" clId="{3B69F244-E20D-49C6-82C9-17ECF371391E}" dt="2023-05-16T23:03:48.262" v="192" actId="1035"/>
          <ac:spMkLst>
            <pc:docMk/>
            <pc:sldMk cId="2620310868" sldId="1543"/>
            <ac:spMk id="5" creationId="{5BA8FC5C-1BF6-77E8-FF69-A8DA8344996A}"/>
          </ac:spMkLst>
        </pc:spChg>
        <pc:spChg chg="mod">
          <ac:chgData name="Yuki Honda" userId="48deac19-f276-46d7-a9e8-05f4bdf5df5d" providerId="ADAL" clId="{3B69F244-E20D-49C6-82C9-17ECF371391E}" dt="2023-05-16T23:03:16.438" v="159"/>
          <ac:spMkLst>
            <pc:docMk/>
            <pc:sldMk cId="2620310868" sldId="1543"/>
            <ac:spMk id="8" creationId="{B5BC377C-C613-578C-AFA6-04181F81FE95}"/>
          </ac:spMkLst>
        </pc:spChg>
      </pc:sldChg>
      <pc:sldChg chg="addSp delSp modSp mod">
        <pc:chgData name="Yuki Honda" userId="48deac19-f276-46d7-a9e8-05f4bdf5df5d" providerId="ADAL" clId="{3B69F244-E20D-49C6-82C9-17ECF371391E}" dt="2023-05-16T23:15:32.157" v="497" actId="14100"/>
        <pc:sldMkLst>
          <pc:docMk/>
          <pc:sldMk cId="2875739944" sldId="1544"/>
        </pc:sldMkLst>
        <pc:spChg chg="mod">
          <ac:chgData name="Yuki Honda" userId="48deac19-f276-46d7-a9e8-05f4bdf5df5d" providerId="ADAL" clId="{3B69F244-E20D-49C6-82C9-17ECF371391E}" dt="2023-05-16T23:15:32.157" v="497" actId="14100"/>
          <ac:spMkLst>
            <pc:docMk/>
            <pc:sldMk cId="2875739944" sldId="1544"/>
            <ac:spMk id="2" creationId="{6170CCA0-FB05-2EE7-1CE3-FF69B5D94147}"/>
          </ac:spMkLst>
        </pc:spChg>
        <pc:spChg chg="del">
          <ac:chgData name="Yuki Honda" userId="48deac19-f276-46d7-a9e8-05f4bdf5df5d" providerId="ADAL" clId="{3B69F244-E20D-49C6-82C9-17ECF371391E}" dt="2023-05-16T23:13:10.318" v="207" actId="21"/>
          <ac:spMkLst>
            <pc:docMk/>
            <pc:sldMk cId="2875739944" sldId="1544"/>
            <ac:spMk id="3" creationId="{E3CF1554-50EB-E5B4-6B68-96BEBC59D3F4}"/>
          </ac:spMkLst>
        </pc:spChg>
        <pc:spChg chg="del">
          <ac:chgData name="Yuki Honda" userId="48deac19-f276-46d7-a9e8-05f4bdf5df5d" providerId="ADAL" clId="{3B69F244-E20D-49C6-82C9-17ECF371391E}" dt="2023-05-16T23:13:10.318" v="207" actId="21"/>
          <ac:spMkLst>
            <pc:docMk/>
            <pc:sldMk cId="2875739944" sldId="1544"/>
            <ac:spMk id="4" creationId="{EACCE80A-7658-60D7-787D-66E8E6408F7D}"/>
          </ac:spMkLst>
        </pc:spChg>
        <pc:spChg chg="del">
          <ac:chgData name="Yuki Honda" userId="48deac19-f276-46d7-a9e8-05f4bdf5df5d" providerId="ADAL" clId="{3B69F244-E20D-49C6-82C9-17ECF371391E}" dt="2023-05-16T23:13:10.318" v="207" actId="21"/>
          <ac:spMkLst>
            <pc:docMk/>
            <pc:sldMk cId="2875739944" sldId="1544"/>
            <ac:spMk id="5" creationId="{5BA8FC5C-1BF6-77E8-FF69-A8DA8344996A}"/>
          </ac:spMkLst>
        </pc:spChg>
        <pc:spChg chg="mod">
          <ac:chgData name="Yuki Honda" userId="48deac19-f276-46d7-a9e8-05f4bdf5df5d" providerId="ADAL" clId="{3B69F244-E20D-49C6-82C9-17ECF371391E}" dt="2023-05-16T23:13:02.998" v="205" actId="404"/>
          <ac:spMkLst>
            <pc:docMk/>
            <pc:sldMk cId="2875739944" sldId="1544"/>
            <ac:spMk id="8" creationId="{B5BC377C-C613-578C-AFA6-04181F81FE95}"/>
          </ac:spMkLst>
        </pc:spChg>
        <pc:picChg chg="add del mod">
          <ac:chgData name="Yuki Honda" userId="48deac19-f276-46d7-a9e8-05f4bdf5df5d" providerId="ADAL" clId="{3B69F244-E20D-49C6-82C9-17ECF371391E}" dt="2023-05-16T23:11:51.639" v="196"/>
          <ac:picMkLst>
            <pc:docMk/>
            <pc:sldMk cId="2875739944" sldId="1544"/>
            <ac:picMk id="7" creationId="{4EFD49FF-D89E-4BC8-9347-8BE0F7AA0544}"/>
          </ac:picMkLst>
        </pc:picChg>
        <pc:picChg chg="add mod">
          <ac:chgData name="Yuki Honda" userId="48deac19-f276-46d7-a9e8-05f4bdf5df5d" providerId="ADAL" clId="{3B69F244-E20D-49C6-82C9-17ECF371391E}" dt="2023-05-16T23:11:57.713" v="198"/>
          <ac:picMkLst>
            <pc:docMk/>
            <pc:sldMk cId="2875739944" sldId="1544"/>
            <ac:picMk id="9" creationId="{49C37AAC-6F39-F019-0382-6A74D23C23A8}"/>
          </ac:picMkLst>
        </pc:picChg>
      </pc:sldChg>
      <pc:sldChg chg="addSp delSp modSp add mod">
        <pc:chgData name="Yuki Honda" userId="48deac19-f276-46d7-a9e8-05f4bdf5df5d" providerId="ADAL" clId="{3B69F244-E20D-49C6-82C9-17ECF371391E}" dt="2023-05-16T23:21:07.134" v="546" actId="115"/>
        <pc:sldMkLst>
          <pc:docMk/>
          <pc:sldMk cId="2516836820" sldId="1545"/>
        </pc:sldMkLst>
        <pc:spChg chg="mod">
          <ac:chgData name="Yuki Honda" userId="48deac19-f276-46d7-a9e8-05f4bdf5df5d" providerId="ADAL" clId="{3B69F244-E20D-49C6-82C9-17ECF371391E}" dt="2023-05-16T23:21:07.134" v="546" actId="115"/>
          <ac:spMkLst>
            <pc:docMk/>
            <pc:sldMk cId="2516836820" sldId="1545"/>
            <ac:spMk id="2" creationId="{6170CCA0-FB05-2EE7-1CE3-FF69B5D94147}"/>
          </ac:spMkLst>
        </pc:spChg>
        <pc:spChg chg="del">
          <ac:chgData name="Yuki Honda" userId="48deac19-f276-46d7-a9e8-05f4bdf5df5d" providerId="ADAL" clId="{3B69F244-E20D-49C6-82C9-17ECF371391E}" dt="2023-05-16T23:17:50.228" v="507" actId="21"/>
          <ac:spMkLst>
            <pc:docMk/>
            <pc:sldMk cId="2516836820" sldId="1545"/>
            <ac:spMk id="3" creationId="{E3CF1554-50EB-E5B4-6B68-96BEBC59D3F4}"/>
          </ac:spMkLst>
        </pc:spChg>
        <pc:spChg chg="del">
          <ac:chgData name="Yuki Honda" userId="48deac19-f276-46d7-a9e8-05f4bdf5df5d" providerId="ADAL" clId="{3B69F244-E20D-49C6-82C9-17ECF371391E}" dt="2023-05-16T23:17:50.228" v="507" actId="21"/>
          <ac:spMkLst>
            <pc:docMk/>
            <pc:sldMk cId="2516836820" sldId="1545"/>
            <ac:spMk id="4" creationId="{EACCE80A-7658-60D7-787D-66E8E6408F7D}"/>
          </ac:spMkLst>
        </pc:spChg>
        <pc:spChg chg="del">
          <ac:chgData name="Yuki Honda" userId="48deac19-f276-46d7-a9e8-05f4bdf5df5d" providerId="ADAL" clId="{3B69F244-E20D-49C6-82C9-17ECF371391E}" dt="2023-05-16T23:17:50.228" v="507" actId="21"/>
          <ac:spMkLst>
            <pc:docMk/>
            <pc:sldMk cId="2516836820" sldId="1545"/>
            <ac:spMk id="5" creationId="{5BA8FC5C-1BF6-77E8-FF69-A8DA8344996A}"/>
          </ac:spMkLst>
        </pc:spChg>
        <pc:spChg chg="mod">
          <ac:chgData name="Yuki Honda" userId="48deac19-f276-46d7-a9e8-05f4bdf5df5d" providerId="ADAL" clId="{3B69F244-E20D-49C6-82C9-17ECF371391E}" dt="2023-05-16T23:17:55.173" v="508" actId="14100"/>
          <ac:spMkLst>
            <pc:docMk/>
            <pc:sldMk cId="2516836820" sldId="1545"/>
            <ac:spMk id="8" creationId="{B5BC377C-C613-578C-AFA6-04181F81FE95}"/>
          </ac:spMkLst>
        </pc:spChg>
        <pc:spChg chg="mod">
          <ac:chgData name="Yuki Honda" userId="48deac19-f276-46d7-a9e8-05f4bdf5df5d" providerId="ADAL" clId="{3B69F244-E20D-49C6-82C9-17ECF371391E}" dt="2023-05-16T23:17:40.253" v="505"/>
          <ac:spMkLst>
            <pc:docMk/>
            <pc:sldMk cId="2516836820" sldId="1545"/>
            <ac:spMk id="12" creationId="{5811C60C-C372-A28A-FD99-88ADDB382327}"/>
          </ac:spMkLst>
        </pc:spChg>
        <pc:grpChg chg="add mod">
          <ac:chgData name="Yuki Honda" userId="48deac19-f276-46d7-a9e8-05f4bdf5df5d" providerId="ADAL" clId="{3B69F244-E20D-49C6-82C9-17ECF371391E}" dt="2023-05-16T23:17:40.253" v="505"/>
          <ac:grpSpMkLst>
            <pc:docMk/>
            <pc:sldMk cId="2516836820" sldId="1545"/>
            <ac:grpSpMk id="9" creationId="{988D9A07-2D5F-844A-F8AF-CB1533D84081}"/>
          </ac:grpSpMkLst>
        </pc:grpChg>
        <pc:picChg chg="add mod">
          <ac:chgData name="Yuki Honda" userId="48deac19-f276-46d7-a9e8-05f4bdf5df5d" providerId="ADAL" clId="{3B69F244-E20D-49C6-82C9-17ECF371391E}" dt="2023-05-16T23:17:40.253" v="505"/>
          <ac:picMkLst>
            <pc:docMk/>
            <pc:sldMk cId="2516836820" sldId="1545"/>
            <ac:picMk id="7" creationId="{76B14C9B-4019-F7B8-ECFA-CBEF5309B4C4}"/>
          </ac:picMkLst>
        </pc:picChg>
        <pc:picChg chg="mod">
          <ac:chgData name="Yuki Honda" userId="48deac19-f276-46d7-a9e8-05f4bdf5df5d" providerId="ADAL" clId="{3B69F244-E20D-49C6-82C9-17ECF371391E}" dt="2023-05-16T23:17:40.253" v="505"/>
          <ac:picMkLst>
            <pc:docMk/>
            <pc:sldMk cId="2516836820" sldId="1545"/>
            <ac:picMk id="10" creationId="{7F1A6DBF-F654-5272-FB09-DE315D77C823}"/>
          </ac:picMkLst>
        </pc:picChg>
        <pc:picChg chg="mod">
          <ac:chgData name="Yuki Honda" userId="48deac19-f276-46d7-a9e8-05f4bdf5df5d" providerId="ADAL" clId="{3B69F244-E20D-49C6-82C9-17ECF371391E}" dt="2023-05-16T23:17:40.253" v="505"/>
          <ac:picMkLst>
            <pc:docMk/>
            <pc:sldMk cId="2516836820" sldId="1545"/>
            <ac:picMk id="11" creationId="{E40973E6-D53C-F7AB-FEB6-3F5B4BEC0488}"/>
          </ac:picMkLst>
        </pc:picChg>
      </pc:sldChg>
      <pc:sldChg chg="modSp add mod">
        <pc:chgData name="Yuki Honda" userId="48deac19-f276-46d7-a9e8-05f4bdf5df5d" providerId="ADAL" clId="{3B69F244-E20D-49C6-82C9-17ECF371391E}" dt="2023-05-16T23:45:07.612" v="944" actId="14100"/>
        <pc:sldMkLst>
          <pc:docMk/>
          <pc:sldMk cId="582450656" sldId="1546"/>
        </pc:sldMkLst>
        <pc:spChg chg="mod">
          <ac:chgData name="Yuki Honda" userId="48deac19-f276-46d7-a9e8-05f4bdf5df5d" providerId="ADAL" clId="{3B69F244-E20D-49C6-82C9-17ECF371391E}" dt="2023-05-16T23:45:07.612" v="944" actId="14100"/>
          <ac:spMkLst>
            <pc:docMk/>
            <pc:sldMk cId="582450656" sldId="1546"/>
            <ac:spMk id="2" creationId="{6170CCA0-FB05-2EE7-1CE3-FF69B5D94147}"/>
          </ac:spMkLst>
        </pc:spChg>
        <pc:spChg chg="mod">
          <ac:chgData name="Yuki Honda" userId="48deac19-f276-46d7-a9e8-05f4bdf5df5d" providerId="ADAL" clId="{3B69F244-E20D-49C6-82C9-17ECF371391E}" dt="2023-05-16T23:41:36.839" v="806" actId="1035"/>
          <ac:spMkLst>
            <pc:docMk/>
            <pc:sldMk cId="582450656" sldId="1546"/>
            <ac:spMk id="8" creationId="{B5BC377C-C613-578C-AFA6-04181F81FE95}"/>
          </ac:spMkLst>
        </pc:spChg>
      </pc:sldChg>
      <pc:sldMasterChg chg="addSldLayout delSldLayout">
        <pc:chgData name="Yuki Honda" userId="48deac19-f276-46d7-a9e8-05f4bdf5df5d" providerId="ADAL" clId="{3B69F244-E20D-49C6-82C9-17ECF371391E}" dt="2023-05-16T22:57:59.077" v="125" actId="2696"/>
        <pc:sldMasterMkLst>
          <pc:docMk/>
          <pc:sldMasterMk cId="1295832693" sldId="2147483648"/>
        </pc:sldMasterMkLst>
        <pc:sldLayoutChg chg="add del">
          <pc:chgData name="Yuki Honda" userId="48deac19-f276-46d7-a9e8-05f4bdf5df5d" providerId="ADAL" clId="{3B69F244-E20D-49C6-82C9-17ECF371391E}" dt="2023-05-16T22:57:59.077" v="125" actId="2696"/>
          <pc:sldLayoutMkLst>
            <pc:docMk/>
            <pc:sldMasterMk cId="1295832693" sldId="2147483648"/>
            <pc:sldLayoutMk cId="3924395512" sldId="2147483692"/>
          </pc:sldLayoutMkLst>
        </pc:sldLayoutChg>
        <pc:sldLayoutChg chg="add del">
          <pc:chgData name="Yuki Honda" userId="48deac19-f276-46d7-a9e8-05f4bdf5df5d" providerId="ADAL" clId="{3B69F244-E20D-49C6-82C9-17ECF371391E}" dt="2023-05-16T22:57:59.077" v="125" actId="2696"/>
          <pc:sldLayoutMkLst>
            <pc:docMk/>
            <pc:sldMasterMk cId="1295832693" sldId="2147483648"/>
            <pc:sldLayoutMk cId="2100811399" sldId="2147483693"/>
          </pc:sldLayoutMkLst>
        </pc:sldLayoutChg>
      </pc:sldMasterChg>
      <pc:sldMasterChg chg="del delSldLayout">
        <pc:chgData name="Yuki Honda" userId="48deac19-f276-46d7-a9e8-05f4bdf5df5d" providerId="ADAL" clId="{3B69F244-E20D-49C6-82C9-17ECF371391E}" dt="2023-05-16T23:37:47.831" v="751" actId="2696"/>
        <pc:sldMasterMkLst>
          <pc:docMk/>
          <pc:sldMasterMk cId="2137485030" sldId="2147483674"/>
        </pc:sldMasterMkLst>
        <pc:sldLayoutChg chg="del">
          <pc:chgData name="Yuki Honda" userId="48deac19-f276-46d7-a9e8-05f4bdf5df5d" providerId="ADAL" clId="{3B69F244-E20D-49C6-82C9-17ECF371391E}" dt="2023-05-16T23:37:47.831" v="751" actId="2696"/>
          <pc:sldLayoutMkLst>
            <pc:docMk/>
            <pc:sldMasterMk cId="2137485030" sldId="2147483674"/>
            <pc:sldLayoutMk cId="3421020444" sldId="2147483675"/>
          </pc:sldLayoutMkLst>
        </pc:sldLayoutChg>
        <pc:sldLayoutChg chg="del">
          <pc:chgData name="Yuki Honda" userId="48deac19-f276-46d7-a9e8-05f4bdf5df5d" providerId="ADAL" clId="{3B69F244-E20D-49C6-82C9-17ECF371391E}" dt="2023-05-16T23:37:47.831" v="751" actId="2696"/>
          <pc:sldLayoutMkLst>
            <pc:docMk/>
            <pc:sldMasterMk cId="2137485030" sldId="2147483674"/>
            <pc:sldLayoutMk cId="2372808495" sldId="2147483676"/>
          </pc:sldLayoutMkLst>
        </pc:sldLayoutChg>
        <pc:sldLayoutChg chg="del">
          <pc:chgData name="Yuki Honda" userId="48deac19-f276-46d7-a9e8-05f4bdf5df5d" providerId="ADAL" clId="{3B69F244-E20D-49C6-82C9-17ECF371391E}" dt="2023-05-16T23:37:47.831" v="751" actId="2696"/>
          <pc:sldLayoutMkLst>
            <pc:docMk/>
            <pc:sldMasterMk cId="2137485030" sldId="2147483674"/>
            <pc:sldLayoutMk cId="3524166402" sldId="2147483677"/>
          </pc:sldLayoutMkLst>
        </pc:sldLayoutChg>
        <pc:sldLayoutChg chg="del">
          <pc:chgData name="Yuki Honda" userId="48deac19-f276-46d7-a9e8-05f4bdf5df5d" providerId="ADAL" clId="{3B69F244-E20D-49C6-82C9-17ECF371391E}" dt="2023-05-16T23:37:47.831" v="751" actId="2696"/>
          <pc:sldLayoutMkLst>
            <pc:docMk/>
            <pc:sldMasterMk cId="2137485030" sldId="2147483674"/>
            <pc:sldLayoutMk cId="537963005" sldId="2147483678"/>
          </pc:sldLayoutMkLst>
        </pc:sldLayoutChg>
        <pc:sldLayoutChg chg="del">
          <pc:chgData name="Yuki Honda" userId="48deac19-f276-46d7-a9e8-05f4bdf5df5d" providerId="ADAL" clId="{3B69F244-E20D-49C6-82C9-17ECF371391E}" dt="2023-05-16T23:37:47.831" v="751" actId="2696"/>
          <pc:sldLayoutMkLst>
            <pc:docMk/>
            <pc:sldMasterMk cId="2137485030" sldId="2147483674"/>
            <pc:sldLayoutMk cId="3925470827" sldId="2147483679"/>
          </pc:sldLayoutMkLst>
        </pc:sldLayoutChg>
        <pc:sldLayoutChg chg="del">
          <pc:chgData name="Yuki Honda" userId="48deac19-f276-46d7-a9e8-05f4bdf5df5d" providerId="ADAL" clId="{3B69F244-E20D-49C6-82C9-17ECF371391E}" dt="2023-05-16T23:37:47.831" v="751" actId="2696"/>
          <pc:sldLayoutMkLst>
            <pc:docMk/>
            <pc:sldMasterMk cId="2137485030" sldId="2147483674"/>
            <pc:sldLayoutMk cId="914118554" sldId="2147483680"/>
          </pc:sldLayoutMkLst>
        </pc:sldLayoutChg>
        <pc:sldLayoutChg chg="del">
          <pc:chgData name="Yuki Honda" userId="48deac19-f276-46d7-a9e8-05f4bdf5df5d" providerId="ADAL" clId="{3B69F244-E20D-49C6-82C9-17ECF371391E}" dt="2023-05-16T23:37:47.831" v="751" actId="2696"/>
          <pc:sldLayoutMkLst>
            <pc:docMk/>
            <pc:sldMasterMk cId="2137485030" sldId="2147483674"/>
            <pc:sldLayoutMk cId="1844368299" sldId="2147483681"/>
          </pc:sldLayoutMkLst>
        </pc:sldLayoutChg>
        <pc:sldLayoutChg chg="del">
          <pc:chgData name="Yuki Honda" userId="48deac19-f276-46d7-a9e8-05f4bdf5df5d" providerId="ADAL" clId="{3B69F244-E20D-49C6-82C9-17ECF371391E}" dt="2023-05-16T23:37:47.831" v="751" actId="2696"/>
          <pc:sldLayoutMkLst>
            <pc:docMk/>
            <pc:sldMasterMk cId="2137485030" sldId="2147483674"/>
            <pc:sldLayoutMk cId="1167456816" sldId="2147483682"/>
          </pc:sldLayoutMkLst>
        </pc:sldLayoutChg>
        <pc:sldLayoutChg chg="del">
          <pc:chgData name="Yuki Honda" userId="48deac19-f276-46d7-a9e8-05f4bdf5df5d" providerId="ADAL" clId="{3B69F244-E20D-49C6-82C9-17ECF371391E}" dt="2023-05-16T23:37:47.831" v="751" actId="2696"/>
          <pc:sldLayoutMkLst>
            <pc:docMk/>
            <pc:sldMasterMk cId="2137485030" sldId="2147483674"/>
            <pc:sldLayoutMk cId="3692704800" sldId="214748368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0552485767497"/>
          <c:y val="5.8941924822162595E-2"/>
          <c:w val="0.54829526962082076"/>
          <c:h val="0.869992647070330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28575"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05BA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BC55-4805-BDCB-2D575D1044AB}"/>
              </c:ext>
            </c:extLst>
          </c:dPt>
          <c:dPt>
            <c:idx val="1"/>
            <c:bubble3D val="0"/>
            <c:spPr>
              <a:solidFill>
                <a:srgbClr val="00B5D5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BC55-4805-BDCB-2D575D1044AB}"/>
              </c:ext>
            </c:extLst>
          </c:dPt>
          <c:dPt>
            <c:idx val="2"/>
            <c:bubble3D val="0"/>
            <c:spPr>
              <a:solidFill>
                <a:srgbClr val="FAA61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BC55-4805-BDCB-2D575D1044AB}"/>
              </c:ext>
            </c:extLst>
          </c:dPt>
          <c:dPt>
            <c:idx val="3"/>
            <c:bubble3D val="0"/>
            <c:spPr>
              <a:solidFill>
                <a:srgbClr val="70BF54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BC55-4805-BDCB-2D575D1044A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Sale</c:v>
                </c:pt>
                <c:pt idx="1">
                  <c:v>Revenue</c:v>
                </c:pt>
                <c:pt idx="2">
                  <c:v>Profit</c:v>
                </c:pt>
                <c:pt idx="3">
                  <c:v>Expenditure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55-4805-BDCB-2D575D1044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994C5B1-5D64-DD4B-84CE-49467066B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>
              <a:latin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8A759C-D84B-4B42-8853-5AD67C2297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2DC6E-1291-DF47-962B-9B9061A83F1C}" type="datetimeFigureOut">
              <a:rPr lang="es-ES" smtClean="0">
                <a:latin typeface="Arial" panose="020B0604020202020204" pitchFamily="34" charset="0"/>
              </a:rPr>
              <a:t>25/05/2023</a:t>
            </a:fld>
            <a:endParaRPr lang="es-ES">
              <a:latin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584F3-7A75-DD44-B0D1-77A51EC8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>
              <a:latin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5AAE84-ECC6-E14F-A668-AAE3D72186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CD7D-B8C2-994D-ACDC-667552003B3D}" type="slidenum">
              <a:rPr lang="es-ES" smtClean="0">
                <a:latin typeface="Arial" panose="020B0604020202020204" pitchFamily="34" charset="0"/>
              </a:rPr>
              <a:t>‹#›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8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5EE6F-449F-4C67-91D8-A42ECC863387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ADB20-D4A1-4748-BA66-A2B3CA73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5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0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55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4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02AFE16C-2473-0565-452E-AB86D7679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24" y="-18261"/>
            <a:ext cx="3042445" cy="1187715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AC09B4D-F42F-714A-848A-CE26871CDE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8588" y="1879600"/>
            <a:ext cx="1339851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s-ES" err="1"/>
              <a:t>Your</a:t>
            </a:r>
            <a:r>
              <a:rPr lang="es-ES"/>
              <a:t> </a:t>
            </a:r>
            <a:r>
              <a:rPr lang="es-ES" err="1"/>
              <a:t>image</a:t>
            </a:r>
            <a:r>
              <a:rPr lang="es-ES"/>
              <a:t> </a:t>
            </a:r>
            <a:r>
              <a:rPr lang="es-ES" err="1"/>
              <a:t>here</a:t>
            </a:r>
            <a:endParaRPr lang="es-ES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203C20F-E878-7745-A366-EB1EEA4C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15388" y="1879600"/>
            <a:ext cx="1339851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err="1"/>
              <a:t>Your</a:t>
            </a:r>
            <a:r>
              <a:rPr lang="es-ES"/>
              <a:t> </a:t>
            </a:r>
            <a:r>
              <a:rPr lang="es-ES" err="1"/>
              <a:t>image</a:t>
            </a:r>
            <a:r>
              <a:rPr lang="es-ES"/>
              <a:t> </a:t>
            </a:r>
            <a:r>
              <a:rPr lang="es-ES" err="1"/>
              <a:t>here</a:t>
            </a:r>
            <a:endParaRPr lang="es-ES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9F55B83-D026-7544-BF73-70F5BFCBAA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08588" y="4279900"/>
            <a:ext cx="1339851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err="1"/>
              <a:t>Your</a:t>
            </a:r>
            <a:r>
              <a:rPr lang="es-ES"/>
              <a:t> </a:t>
            </a:r>
            <a:r>
              <a:rPr lang="es-ES" err="1"/>
              <a:t>image</a:t>
            </a:r>
            <a:r>
              <a:rPr lang="es-ES"/>
              <a:t> </a:t>
            </a:r>
            <a:r>
              <a:rPr lang="es-ES" err="1"/>
              <a:t>here</a:t>
            </a:r>
            <a:endParaRPr lang="es-ES"/>
          </a:p>
        </p:txBody>
      </p:sp>
      <p:sp>
        <p:nvSpPr>
          <p:cNvPr id="13" name="Marcador de posición de imagen 9">
            <a:extLst>
              <a:ext uri="{FF2B5EF4-FFF2-40B4-BE49-F238E27FC236}">
                <a16:creationId xmlns:a16="http://schemas.microsoft.com/office/drawing/2014/main" id="{9C3D87E3-091F-AC41-95B4-2D73D9F0D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15388" y="4279900"/>
            <a:ext cx="1339851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err="1"/>
              <a:t>Your</a:t>
            </a:r>
            <a:r>
              <a:rPr lang="es-ES"/>
              <a:t> </a:t>
            </a:r>
            <a:r>
              <a:rPr lang="es-ES" err="1"/>
              <a:t>image</a:t>
            </a:r>
            <a:r>
              <a:rPr lang="es-ES"/>
              <a:t> </a:t>
            </a:r>
            <a:r>
              <a:rPr lang="es-ES" err="1"/>
              <a:t>here</a:t>
            </a:r>
            <a:endParaRPr lang="es-ES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C4283362-401A-F1CC-C52C-CCA6A44D5E09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2">
            <a:extLst>
              <a:ext uri="{FF2B5EF4-FFF2-40B4-BE49-F238E27FC236}">
                <a16:creationId xmlns:a16="http://schemas.microsoft.com/office/drawing/2014/main" id="{95B55443-453C-4DEE-8BCA-F99CC8B4B9BB}"/>
              </a:ext>
            </a:extLst>
          </p:cNvPr>
          <p:cNvSpPr txBox="1"/>
          <p:nvPr userDrawn="1"/>
        </p:nvSpPr>
        <p:spPr>
          <a:xfrm>
            <a:off x="845685" y="1851187"/>
            <a:ext cx="304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.1 </a:t>
            </a:r>
            <a:r>
              <a:rPr lang="hr-HR" sz="240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A90B4F-430A-ED76-56F5-277ACC139BFC}"/>
              </a:ext>
            </a:extLst>
          </p:cNvPr>
          <p:cNvSpPr txBox="1"/>
          <p:nvPr userDrawn="1"/>
        </p:nvSpPr>
        <p:spPr>
          <a:xfrm>
            <a:off x="6857776" y="2452931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adroTexto 16">
            <a:extLst>
              <a:ext uri="{FF2B5EF4-FFF2-40B4-BE49-F238E27FC236}">
                <a16:creationId xmlns:a16="http://schemas.microsoft.com/office/drawing/2014/main" id="{406CABAF-C8CB-146F-0AAF-CACEED1E7067}"/>
              </a:ext>
            </a:extLst>
          </p:cNvPr>
          <p:cNvSpPr txBox="1"/>
          <p:nvPr userDrawn="1"/>
        </p:nvSpPr>
        <p:spPr>
          <a:xfrm>
            <a:off x="10456792" y="2452931"/>
            <a:ext cx="110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uadroTexto 19">
            <a:extLst>
              <a:ext uri="{FF2B5EF4-FFF2-40B4-BE49-F238E27FC236}">
                <a16:creationId xmlns:a16="http://schemas.microsoft.com/office/drawing/2014/main" id="{BEC19989-D9E1-A1C7-5BBB-05AACB261AFC}"/>
              </a:ext>
            </a:extLst>
          </p:cNvPr>
          <p:cNvSpPr txBox="1"/>
          <p:nvPr userDrawn="1"/>
        </p:nvSpPr>
        <p:spPr>
          <a:xfrm>
            <a:off x="6857776" y="4864607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22">
            <a:extLst>
              <a:ext uri="{FF2B5EF4-FFF2-40B4-BE49-F238E27FC236}">
                <a16:creationId xmlns:a16="http://schemas.microsoft.com/office/drawing/2014/main" id="{5A90660E-FA79-10CD-C580-B5E3BEB8907E}"/>
              </a:ext>
            </a:extLst>
          </p:cNvPr>
          <p:cNvSpPr txBox="1"/>
          <p:nvPr userDrawn="1"/>
        </p:nvSpPr>
        <p:spPr>
          <a:xfrm>
            <a:off x="10456793" y="4864607"/>
            <a:ext cx="115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2">
            <a:extLst>
              <a:ext uri="{FF2B5EF4-FFF2-40B4-BE49-F238E27FC236}">
                <a16:creationId xmlns:a16="http://schemas.microsoft.com/office/drawing/2014/main" id="{94BD3326-2C5E-E7FA-857B-F79389521B2F}"/>
              </a:ext>
            </a:extLst>
          </p:cNvPr>
          <p:cNvSpPr txBox="1"/>
          <p:nvPr userDrawn="1"/>
        </p:nvSpPr>
        <p:spPr>
          <a:xfrm>
            <a:off x="845685" y="2666794"/>
            <a:ext cx="4053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3600" b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hr-HR" sz="3600" b="1">
              <a:solidFill>
                <a:srgbClr val="42AB37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r>
              <a:rPr lang="hr-HR" sz="3600" b="1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peria</a:t>
            </a:r>
            <a:r>
              <a:rPr lang="hr-HR" sz="3600" b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quatures</a:t>
            </a:r>
            <a:r>
              <a:rPr lang="hr-HR" sz="3600" b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qui</a:t>
            </a:r>
            <a:r>
              <a:rPr lang="hr-HR" sz="3600" b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quatas</a:t>
            </a:r>
            <a:r>
              <a:rPr lang="hr-HR" sz="3600" b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son</a:t>
            </a:r>
            <a:r>
              <a:rPr lang="hr-HR" sz="3600" b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deo</a:t>
            </a:r>
            <a:r>
              <a:rPr lang="hr-HR" sz="3600" b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dolenitium</a:t>
            </a:r>
            <a:r>
              <a:rPr lang="hr-HR" sz="3600" b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4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F07C7CE-DB8D-3760-38FA-25B168F9B4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006" y="1643063"/>
            <a:ext cx="10629900" cy="3986212"/>
          </a:xfrm>
          <a:solidFill>
            <a:schemeClr val="bg2"/>
          </a:solidFill>
        </p:spPr>
        <p:txBody>
          <a:bodyPr>
            <a:normAutofit/>
          </a:bodyPr>
          <a:lstStyle>
            <a:lvl1pPr marL="205740" indent="-205740" algn="l">
              <a:defRPr sz="132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You can place a zoomed in view of your map here or place a graph. This slide is optional. </a:t>
            </a:r>
            <a:br>
              <a:rPr lang="en-US"/>
            </a:br>
            <a:r>
              <a:rPr lang="en-US"/>
              <a:t>Whatever best fits your requirement.</a:t>
            </a:r>
          </a:p>
        </p:txBody>
      </p:sp>
    </p:spTree>
    <p:extLst>
      <p:ext uri="{BB962C8B-B14F-4D97-AF65-F5344CB8AC3E}">
        <p14:creationId xmlns:p14="http://schemas.microsoft.com/office/powerpoint/2010/main" val="24669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A0110D0B-DA30-D6C8-64D0-4207658D7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0404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Maps, Graphs, Diagrams, pie charts etc.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DB1E62EF-1C52-57E2-D73C-24DD30DE1E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3952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Maps, Graphs, Diagrams, pie charts etc.</a:t>
            </a:r>
          </a:p>
        </p:txBody>
      </p:sp>
    </p:spTree>
    <p:extLst>
      <p:ext uri="{BB962C8B-B14F-4D97-AF65-F5344CB8AC3E}">
        <p14:creationId xmlns:p14="http://schemas.microsoft.com/office/powerpoint/2010/main" val="41492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387E8336-08FF-1579-81BF-1DAAA31604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945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7242769-D447-C9E9-2AF2-7E75DCAF8B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the best image you have.</a:t>
            </a:r>
          </a:p>
        </p:txBody>
      </p:sp>
    </p:spTree>
    <p:extLst>
      <p:ext uri="{BB962C8B-B14F-4D97-AF65-F5344CB8AC3E}">
        <p14:creationId xmlns:p14="http://schemas.microsoft.com/office/powerpoint/2010/main" val="12224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48C2E04-F119-8266-62F5-BEF3349B92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082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B6E3D78-5D18-FEC2-7DA9-8ECA634A39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57225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9719C845-83F9-FF4D-A5AC-225E08477C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9200" y="3743324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58F4651-1D70-E72F-E28B-2EB13D6C5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1317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3758FEC-6020-1A2A-AC68-3DD685EE2D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44117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A290331-ACD8-66D3-1C0C-65EEC34F90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44117" y="3513911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95FE471-A00D-4C57-D014-C7503F81A9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1317" y="3513911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0064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1D910-CE5D-7CD3-D1E2-C077189CFDA4}"/>
              </a:ext>
            </a:extLst>
          </p:cNvPr>
          <p:cNvSpPr txBox="1"/>
          <p:nvPr userDrawn="1"/>
        </p:nvSpPr>
        <p:spPr>
          <a:xfrm>
            <a:off x="3048000" y="269033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/>
              <a:t>Click to edit Master text styles</a:t>
            </a:r>
          </a:p>
          <a:p>
            <a:pPr lvl="1"/>
            <a:r>
              <a:rPr lang="en-US" sz="1800"/>
              <a:t>Second level</a:t>
            </a:r>
          </a:p>
          <a:p>
            <a:pPr lvl="2"/>
            <a:r>
              <a:rPr lang="en-US" sz="1800"/>
              <a:t>Third level</a:t>
            </a:r>
          </a:p>
          <a:p>
            <a:pPr lvl="3"/>
            <a:r>
              <a:rPr lang="en-US" sz="1800"/>
              <a:t>Fourth level</a:t>
            </a:r>
          </a:p>
          <a:p>
            <a:pPr lvl="4"/>
            <a:r>
              <a:rPr lang="en-US" sz="180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 preserve="1">
  <p:cSld name="只有標題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2271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訂版面配置" preserve="1">
  <p:cSld name="自訂版面配置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05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071FD6-5E10-0B78-5E7E-FC8BADA63247}"/>
              </a:ext>
            </a:extLst>
          </p:cNvPr>
          <p:cNvSpPr/>
          <p:nvPr userDrawn="1"/>
        </p:nvSpPr>
        <p:spPr>
          <a:xfrm>
            <a:off x="0" y="-18261"/>
            <a:ext cx="6105571" cy="687626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1142C450-50E3-4CC2-241B-708232D50125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11">
            <a:extLst>
              <a:ext uri="{FF2B5EF4-FFF2-40B4-BE49-F238E27FC236}">
                <a16:creationId xmlns:a16="http://schemas.microsoft.com/office/drawing/2014/main" id="{EE8404CF-60AE-7B2A-9931-947E9CA3DB7C}"/>
              </a:ext>
            </a:extLst>
          </p:cNvPr>
          <p:cNvSpPr txBox="1"/>
          <p:nvPr userDrawn="1"/>
        </p:nvSpPr>
        <p:spPr>
          <a:xfrm>
            <a:off x="758271" y="1928963"/>
            <a:ext cx="433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</a:t>
            </a:r>
            <a:r>
              <a:rPr lang="hr-HR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 </a:t>
            </a:r>
          </a:p>
          <a:p>
            <a:r>
              <a:rPr lang="hr-HR" sz="24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D42A0E-7BD3-FF0A-5BEC-7D48968AD3A0}"/>
              </a:ext>
            </a:extLst>
          </p:cNvPr>
          <p:cNvSpPr txBox="1"/>
          <p:nvPr userDrawn="1"/>
        </p:nvSpPr>
        <p:spPr>
          <a:xfrm>
            <a:off x="750433" y="3343941"/>
            <a:ext cx="3986667" cy="144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quas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dit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porero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voluptation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 et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erumqui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dipsus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adio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mod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rest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accum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autempo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riossin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totaeriti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blaborum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debitat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enditae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percillutet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fugia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etus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eos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sim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recepra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expeles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nim</a:t>
            </a:r>
            <a:r>
              <a:rPr lang="en-US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volectiae</a:t>
            </a:r>
            <a:r>
              <a:rPr lang="hr-HR" sz="1800" b="0" i="0" u="none" strike="noStrike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b="0" i="0" u="none" strike="noStrike" baseline="30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C9007DC4-AA7B-F2CC-A8D8-A4B3596AED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41084357"/>
              </p:ext>
            </p:extLst>
          </p:nvPr>
        </p:nvGraphicFramePr>
        <p:xfrm>
          <a:off x="6302057" y="1090696"/>
          <a:ext cx="4791659" cy="421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3">
            <a:extLst>
              <a:ext uri="{FF2B5EF4-FFF2-40B4-BE49-F238E27FC236}">
                <a16:creationId xmlns:a16="http://schemas.microsoft.com/office/drawing/2014/main" id="{6031634C-C936-CB5A-16B9-AF97F0D86BAD}"/>
              </a:ext>
            </a:extLst>
          </p:cNvPr>
          <p:cNvSpPr/>
          <p:nvPr userDrawn="1"/>
        </p:nvSpPr>
        <p:spPr>
          <a:xfrm>
            <a:off x="7766367" y="2827585"/>
            <a:ext cx="1487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s-ES" sz="28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ES" sz="440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C8EB8475-8277-E49A-6775-6C146550214F}"/>
              </a:ext>
            </a:extLst>
          </p:cNvPr>
          <p:cNvGrpSpPr/>
          <p:nvPr userDrawn="1"/>
        </p:nvGrpSpPr>
        <p:grpSpPr>
          <a:xfrm>
            <a:off x="7430184" y="4891236"/>
            <a:ext cx="2097259" cy="773014"/>
            <a:chOff x="1315133" y="5304299"/>
            <a:chExt cx="2097259" cy="773014"/>
          </a:xfrm>
        </p:grpSpPr>
        <p:sp>
          <p:nvSpPr>
            <p:cNvPr id="14" name="CuadroTexto 28">
              <a:extLst>
                <a:ext uri="{FF2B5EF4-FFF2-40B4-BE49-F238E27FC236}">
                  <a16:creationId xmlns:a16="http://schemas.microsoft.com/office/drawing/2014/main" id="{4A1126F8-21BF-E77C-3685-3CB90506CC87}"/>
                </a:ext>
              </a:extLst>
            </p:cNvPr>
            <p:cNvSpPr txBox="1"/>
            <p:nvPr/>
          </p:nvSpPr>
          <p:spPr>
            <a:xfrm>
              <a:off x="1499509" y="5304299"/>
              <a:ext cx="766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1</a:t>
              </a:r>
              <a:endPara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29">
              <a:extLst>
                <a:ext uri="{FF2B5EF4-FFF2-40B4-BE49-F238E27FC236}">
                  <a16:creationId xmlns:a16="http://schemas.microsoft.com/office/drawing/2014/main" id="{170FBC9B-A12F-6A1F-5BD4-45C652B6CD3A}"/>
                </a:ext>
              </a:extLst>
            </p:cNvPr>
            <p:cNvSpPr/>
            <p:nvPr/>
          </p:nvSpPr>
          <p:spPr>
            <a:xfrm>
              <a:off x="1315133" y="5382506"/>
              <a:ext cx="136328" cy="136328"/>
            </a:xfrm>
            <a:prstGeom prst="ellipse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16" name="CuadroTexto 30">
              <a:extLst>
                <a:ext uri="{FF2B5EF4-FFF2-40B4-BE49-F238E27FC236}">
                  <a16:creationId xmlns:a16="http://schemas.microsoft.com/office/drawing/2014/main" id="{DE633E6E-EFB6-4BC5-B850-B8193EEAFC63}"/>
                </a:ext>
              </a:extLst>
            </p:cNvPr>
            <p:cNvSpPr txBox="1"/>
            <p:nvPr/>
          </p:nvSpPr>
          <p:spPr>
            <a:xfrm>
              <a:off x="2646383" y="5304299"/>
              <a:ext cx="766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2</a:t>
              </a:r>
              <a:endPara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31">
              <a:extLst>
                <a:ext uri="{FF2B5EF4-FFF2-40B4-BE49-F238E27FC236}">
                  <a16:creationId xmlns:a16="http://schemas.microsoft.com/office/drawing/2014/main" id="{B02981B7-56E8-C6FF-1F46-48F7527621D9}"/>
                </a:ext>
              </a:extLst>
            </p:cNvPr>
            <p:cNvSpPr/>
            <p:nvPr/>
          </p:nvSpPr>
          <p:spPr>
            <a:xfrm>
              <a:off x="2462006" y="5382506"/>
              <a:ext cx="136328" cy="136328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18" name="CuadroTexto 32">
              <a:extLst>
                <a:ext uri="{FF2B5EF4-FFF2-40B4-BE49-F238E27FC236}">
                  <a16:creationId xmlns:a16="http://schemas.microsoft.com/office/drawing/2014/main" id="{A552597B-580D-BB95-DA60-64A597938FA0}"/>
                </a:ext>
              </a:extLst>
            </p:cNvPr>
            <p:cNvSpPr txBox="1"/>
            <p:nvPr/>
          </p:nvSpPr>
          <p:spPr>
            <a:xfrm>
              <a:off x="1499509" y="5800314"/>
              <a:ext cx="766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3</a:t>
              </a:r>
              <a:endPara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33">
              <a:extLst>
                <a:ext uri="{FF2B5EF4-FFF2-40B4-BE49-F238E27FC236}">
                  <a16:creationId xmlns:a16="http://schemas.microsoft.com/office/drawing/2014/main" id="{432C861F-D0C8-F1FF-9035-ADB5D585F727}"/>
                </a:ext>
              </a:extLst>
            </p:cNvPr>
            <p:cNvSpPr/>
            <p:nvPr/>
          </p:nvSpPr>
          <p:spPr>
            <a:xfrm>
              <a:off x="1315133" y="5878521"/>
              <a:ext cx="136328" cy="136328"/>
            </a:xfrm>
            <a:prstGeom prst="ellipse">
              <a:avLst/>
            </a:prstGeom>
            <a:solidFill>
              <a:srgbClr val="70BF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20" name="CuadroTexto 34">
              <a:extLst>
                <a:ext uri="{FF2B5EF4-FFF2-40B4-BE49-F238E27FC236}">
                  <a16:creationId xmlns:a16="http://schemas.microsoft.com/office/drawing/2014/main" id="{8F880D87-08D2-0F28-2823-2735DE4E25E7}"/>
                </a:ext>
              </a:extLst>
            </p:cNvPr>
            <p:cNvSpPr txBox="1"/>
            <p:nvPr/>
          </p:nvSpPr>
          <p:spPr>
            <a:xfrm>
              <a:off x="2646383" y="5800314"/>
              <a:ext cx="766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4</a:t>
              </a:r>
              <a:endPara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16CB823E-6863-4FF6-4891-DC2EDE1055A6}"/>
                </a:ext>
              </a:extLst>
            </p:cNvPr>
            <p:cNvSpPr/>
            <p:nvPr/>
          </p:nvSpPr>
          <p:spPr>
            <a:xfrm>
              <a:off x="2462006" y="5878521"/>
              <a:ext cx="136328" cy="136328"/>
            </a:xfrm>
            <a:prstGeom prst="ellipse">
              <a:avLst/>
            </a:prstGeom>
            <a:solidFill>
              <a:srgbClr val="00B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</p:grpSp>
      <p:pic>
        <p:nvPicPr>
          <p:cNvPr id="23" name="Picture 2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1346F77-E45E-6350-474B-63289C869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646" y="-27494"/>
            <a:ext cx="3042445" cy="11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preserve="1">
  <p:cSld name="標題及內容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0"/>
          <p:cNvSpPr txBox="1">
            <a:spLocks noGrp="1"/>
          </p:cNvSpPr>
          <p:nvPr>
            <p:ph type="title"/>
          </p:nvPr>
        </p:nvSpPr>
        <p:spPr>
          <a:xfrm>
            <a:off x="609600" y="69918"/>
            <a:ext cx="10972800" cy="7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0"/>
          <p:cNvSpPr txBox="1">
            <a:spLocks noGrp="1"/>
          </p:cNvSpPr>
          <p:nvPr>
            <p:ph type="body" idx="1"/>
          </p:nvPr>
        </p:nvSpPr>
        <p:spPr>
          <a:xfrm>
            <a:off x="609600" y="1091821"/>
            <a:ext cx="10972800" cy="503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  <a:defRPr sz="2800" b="1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5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3988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 preserve="1">
  <p:cSld name="章節標題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1" cap="none"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5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5078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 preserve="1">
  <p:cSld name="比較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5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3" name="Google Shape;123;p5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5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5" name="Google Shape;125;p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6006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 preserve="1">
  <p:cSld name="含輔助字幕的內容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3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  <a:defRPr sz="2000" b="1"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9" name="Google Shape;129;p5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0" name="Google Shape;130;p5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9364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 preserve="1">
  <p:cSld name="含輔助字幕的圖片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  <a:defRPr sz="2000" b="1"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5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5" name="Google Shape;135;p5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99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F0DB74E1-8E18-5543-A146-69091537A9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814" y="1574967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/>
              <a:t>Place </a:t>
            </a:r>
            <a:r>
              <a:rPr lang="es-ES" err="1"/>
              <a:t>your</a:t>
            </a:r>
            <a:r>
              <a:rPr lang="es-ES"/>
              <a:t> </a:t>
            </a:r>
            <a:r>
              <a:rPr lang="es-ES" err="1"/>
              <a:t>mage</a:t>
            </a:r>
            <a:endParaRPr lang="es-ES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04DCE5C-0FBB-2446-BF75-2C546C1DD6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06849" y="1574967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/>
              <a:t>Place </a:t>
            </a:r>
            <a:r>
              <a:rPr lang="es-ES" err="1"/>
              <a:t>your</a:t>
            </a:r>
            <a:r>
              <a:rPr lang="es-ES"/>
              <a:t> </a:t>
            </a:r>
            <a:r>
              <a:rPr lang="es-ES" err="1"/>
              <a:t>mage</a:t>
            </a:r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02A6F34B-CDF5-754C-84A0-5BB51F2F0A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4251" y="1574967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/>
              <a:t>Place </a:t>
            </a:r>
            <a:r>
              <a:rPr lang="es-ES" err="1"/>
              <a:t>your</a:t>
            </a:r>
            <a:r>
              <a:rPr lang="es-ES"/>
              <a:t> </a:t>
            </a:r>
            <a:r>
              <a:rPr lang="es-ES" err="1"/>
              <a:t>mage</a:t>
            </a:r>
            <a:endParaRPr lang="es-ES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DE08859C-9E21-3649-A360-0652754BDE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10043" y="1574967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/>
              <a:t>Place </a:t>
            </a:r>
            <a:r>
              <a:rPr lang="es-ES" err="1"/>
              <a:t>your</a:t>
            </a:r>
            <a:r>
              <a:rPr lang="es-ES"/>
              <a:t> </a:t>
            </a:r>
            <a:r>
              <a:rPr lang="es-ES" err="1"/>
              <a:t>mage</a:t>
            </a:r>
            <a:endParaRPr lang="es-ES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86587409-B0D4-859D-1274-EBAE61E9816D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E3414EE5-D3B0-829D-4AF9-4290C79EC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4" y="-18261"/>
            <a:ext cx="3042445" cy="11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96B156-96ED-ECC8-2737-E19254139F0A}"/>
              </a:ext>
            </a:extLst>
          </p:cNvPr>
          <p:cNvSpPr/>
          <p:nvPr userDrawn="1"/>
        </p:nvSpPr>
        <p:spPr>
          <a:xfrm>
            <a:off x="0" y="5915770"/>
            <a:ext cx="12192000" cy="94223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3C2D2E7-30D0-1B43-7E5E-F34CB1E9E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449" y="5911704"/>
            <a:ext cx="1673040" cy="9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92B623-09E6-CCC7-C4EB-20CB7A8B7EEB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631EAE6-9379-1E6F-EF4D-12832EACC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4" y="-18261"/>
            <a:ext cx="3042445" cy="11877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D90D3A-FED7-3DA3-591A-166640F0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91" y="1435041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4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1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285176-3A25-F86A-FDFD-282FA2DF05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294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CE9FA53-8711-D548-6B69-E72481104E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71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8BC0C76-D693-5C29-38D6-A96D5D29B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2601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38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49" r:id="rId3"/>
    <p:sldLayoutId id="2147483658" r:id="rId4"/>
    <p:sldLayoutId id="2147483659" r:id="rId5"/>
    <p:sldLayoutId id="2147483660" r:id="rId6"/>
    <p:sldLayoutId id="2147483672" r:id="rId7"/>
    <p:sldLayoutId id="2147483671" r:id="rId8"/>
    <p:sldLayoutId id="2147483670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5BAA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 sz="4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40" descr="wmo2016_powerpoint_standard_v2-2.jpg"/>
          <p:cNvPicPr preferRelativeResize="0"/>
          <p:nvPr userDrawn="1"/>
        </p:nvPicPr>
        <p:blipFill rotWithShape="1">
          <a:blip r:embed="rId9">
            <a:alphaModFix/>
          </a:blip>
          <a:srcRect l="11761" t="57878" b="5347"/>
          <a:stretch/>
        </p:blipFill>
        <p:spPr>
          <a:xfrm>
            <a:off x="10650583" y="92075"/>
            <a:ext cx="1376901" cy="494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6048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ibrary.wmo.int/doc_num.php?explnum_id=11226" TargetMode="External"/><Relationship Id="rId4" Type="http://schemas.openxmlformats.org/officeDocument/2006/relationships/hyperlink" Target="https://library.wmo.int/doc_num.php?explnum_id=11113#page=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s://meetings.wmo.int/INFCOM-2/InformationDocuments/INFCOM-2-INF06-4(2-3)-GDPFS-WORK-PLAN-WMO-DATA-UNIFIED-POLICY_en.docx?d=w8bffc84c723c47668437b73c4f727e5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ings.wmo.int/EC-76/English/2.%20PROVISIONAL%20REPORT%20(Approved%20documents)/EC-76-d03-2(10)-TERMINATION-REPORT-GDPFS-NWP-approved_en.docx?Web=1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meetings.wmo.int/EC-76/English/2.%20PROVISIONAL%20REPORT%20(Approved%20documents)/EC-76-d03-2(9)-DESIGNATION-GPC-LRF-GPC-SSF-AND-LC-SSFMME-approved_en.docx?Web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#_Annex_1_to"/><Relationship Id="rId5" Type="http://schemas.openxmlformats.org/officeDocument/2006/relationships/hyperlink" Target="https://library.wmo.int/index.php?lvl=notice_display&amp;id=12793#.YzrQrHZBw2w" TargetMode="External"/><Relationship Id="rId4" Type="http://schemas.openxmlformats.org/officeDocument/2006/relationships/hyperlink" Target="https://meetings.wmo.int/INFCOM-2/English/2.%20PROVISIONAL%20REPORT%20(Approved%20documents)/INFCOM-2-d06-4(2)-AMENDMENTS-TO-GDPFS-MANUAL-WMO-NO-485-approved_en.docx?Web=1" TargetMode="External"/><Relationship Id="rId9" Type="http://schemas.openxmlformats.org/officeDocument/2006/relationships/hyperlink" Target="https://meetings.wmo.int/EC-76/English/2.%20PROVISIONAL%20REPORT%20(Approved%20documents)/EC-76-d03-2(13)-AMENDMENTS-MANUAL-GDPFS-approved_en.docx?Web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phical user interface, application, logo&#10;&#10;Description automatically generated">
            <a:extLst>
              <a:ext uri="{FF2B5EF4-FFF2-40B4-BE49-F238E27FC236}">
                <a16:creationId xmlns:a16="http://schemas.microsoft.com/office/drawing/2014/main" id="{31156137-1B41-90EA-FF79-88D163616A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62" y="771697"/>
            <a:ext cx="9699562" cy="6407127"/>
          </a:xfrm>
          <a:prstGeom prst="rect">
            <a:avLst/>
          </a:prstGeom>
        </p:spPr>
      </p:pic>
      <p:sp>
        <p:nvSpPr>
          <p:cNvPr id="2" name="Shape 79">
            <a:extLst>
              <a:ext uri="{FF2B5EF4-FFF2-40B4-BE49-F238E27FC236}">
                <a16:creationId xmlns:a16="http://schemas.microsoft.com/office/drawing/2014/main" id="{FF1C280A-99C9-ED35-B53F-8EB1711BD88C}"/>
              </a:ext>
            </a:extLst>
          </p:cNvPr>
          <p:cNvSpPr/>
          <p:nvPr/>
        </p:nvSpPr>
        <p:spPr>
          <a:xfrm>
            <a:off x="937397" y="1209621"/>
            <a:ext cx="10317204" cy="256480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5000"/>
              </a:lnSpc>
              <a:defRPr sz="1800"/>
            </a:pPr>
            <a:r>
              <a:rPr lang="de-DE" sz="4800" b="1">
                <a:solidFill>
                  <a:srgbClr val="005BAA"/>
                </a:solidFill>
                <a:latin typeface="+mj-lt"/>
                <a:ea typeface="Verdana" panose="020B0604030504040204" pitchFamily="34" charset="0"/>
              </a:rPr>
              <a:t>Doc 4.2(7) – Amendment to the Manual on GDPFS </a:t>
            </a:r>
            <a:r>
              <a:rPr lang="de-DE" sz="3200" b="1">
                <a:solidFill>
                  <a:srgbClr val="005BAA"/>
                </a:solidFill>
                <a:latin typeface="+mj-lt"/>
                <a:ea typeface="Verdana" panose="020B0604030504040204" pitchFamily="34" charset="0"/>
              </a:rPr>
              <a:t>(WMO-No.485)</a:t>
            </a:r>
            <a:r>
              <a:rPr lang="de-DE" sz="4800" b="1">
                <a:solidFill>
                  <a:srgbClr val="005BAA"/>
                </a:solidFill>
                <a:latin typeface="+mj-lt"/>
                <a:ea typeface="Verdana" panose="020B0604030504040204" pitchFamily="34" charset="0"/>
              </a:rPr>
              <a:t> </a:t>
            </a:r>
            <a:br>
              <a:rPr lang="de-DE" sz="4800" b="1">
                <a:solidFill>
                  <a:srgbClr val="005BAA"/>
                </a:solidFill>
                <a:latin typeface="+mj-lt"/>
                <a:ea typeface="Verdana" panose="020B0604030504040204" pitchFamily="34" charset="0"/>
              </a:rPr>
            </a:br>
            <a:r>
              <a:rPr lang="de-DE" sz="4800" b="1">
                <a:solidFill>
                  <a:srgbClr val="005BAA"/>
                </a:solidFill>
                <a:latin typeface="+mj-lt"/>
                <a:ea typeface="Verdana" panose="020B0604030504040204" pitchFamily="34" charset="0"/>
              </a:rPr>
              <a:t>in alignment with </a:t>
            </a:r>
            <a:br>
              <a:rPr lang="de-DE" sz="4800" b="1">
                <a:solidFill>
                  <a:srgbClr val="005BAA"/>
                </a:solidFill>
                <a:latin typeface="+mj-lt"/>
                <a:ea typeface="Verdana" panose="020B0604030504040204" pitchFamily="34" charset="0"/>
              </a:rPr>
            </a:br>
            <a:r>
              <a:rPr lang="de-DE" sz="4800" b="1">
                <a:solidFill>
                  <a:srgbClr val="005BAA"/>
                </a:solidFill>
                <a:latin typeface="+mj-lt"/>
                <a:ea typeface="Verdana" panose="020B0604030504040204" pitchFamily="34" charset="0"/>
              </a:rPr>
              <a:t>WMO Unified Data Policy</a:t>
            </a:r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8673974A-4746-3C4E-95D9-D8671B53F5B1}"/>
              </a:ext>
            </a:extLst>
          </p:cNvPr>
          <p:cNvSpPr/>
          <p:nvPr/>
        </p:nvSpPr>
        <p:spPr>
          <a:xfrm>
            <a:off x="-1" y="3774426"/>
            <a:ext cx="12191999" cy="160043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CH" sz="2600" dirty="0">
                <a:cs typeface="Calibri" panose="020F0502020204030204" pitchFamily="34" charset="0"/>
              </a:rPr>
              <a:t>The 19th World Meteorological Congress</a:t>
            </a:r>
            <a:endParaRPr lang="de-DE" sz="2600" dirty="0">
              <a:cs typeface="Calibri" panose="020F0502020204030204" pitchFamily="34" charset="0"/>
            </a:endParaRPr>
          </a:p>
          <a:p>
            <a:pPr algn="ctr"/>
            <a:r>
              <a:rPr lang="en-US" sz="2600" dirty="0">
                <a:cs typeface="Calibri" panose="020F0502020204030204" pitchFamily="34" charset="0"/>
              </a:rPr>
              <a:t>Michel Jean</a:t>
            </a:r>
            <a:br>
              <a:rPr lang="de-DE" sz="2600" dirty="0">
                <a:cs typeface="Calibri" panose="020F0502020204030204" pitchFamily="34" charset="0"/>
              </a:rPr>
            </a:br>
            <a:r>
              <a:rPr lang="de-DE" sz="2600" dirty="0">
                <a:cs typeface="Calibri" panose="020F0502020204030204" pitchFamily="34" charset="0"/>
              </a:rPr>
              <a:t>President of INFCOM</a:t>
            </a:r>
            <a:br>
              <a:rPr lang="de-DE" sz="2600" dirty="0">
                <a:cs typeface="Calibri" panose="020F0502020204030204" pitchFamily="34" charset="0"/>
              </a:rPr>
            </a:br>
            <a:r>
              <a:rPr lang="en-CH" sz="2600" dirty="0">
                <a:cs typeface="Calibri" panose="020F0502020204030204" pitchFamily="34" charset="0"/>
              </a:rPr>
              <a:t>2</a:t>
            </a:r>
            <a:r>
              <a:rPr lang="en-US" sz="2600" dirty="0">
                <a:cs typeface="Calibri" panose="020F0502020204030204" pitchFamily="34" charset="0"/>
              </a:rPr>
              <a:t>6</a:t>
            </a:r>
            <a:r>
              <a:rPr lang="en-CH" sz="2600" dirty="0">
                <a:cs typeface="Calibri" panose="020F0502020204030204" pitchFamily="34" charset="0"/>
              </a:rPr>
              <a:t> May 2023</a:t>
            </a:r>
            <a:endParaRPr lang="de-DE" sz="2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</a:t>
                      </a:fld>
                      <a:endParaRPr lang="en-US" sz="1200" b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0" y="707621"/>
            <a:ext cx="12192000" cy="444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4000" b="1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  <a:endParaRPr lang="en-US" sz="4000" b="1" kern="1000" spc="-1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-Regular"/>
            </a:endParaRP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6170CCA0-FB05-2EE7-1CE3-FF69B5D94147}"/>
              </a:ext>
            </a:extLst>
          </p:cNvPr>
          <p:cNvSpPr txBox="1">
            <a:spLocks/>
          </p:cNvSpPr>
          <p:nvPr/>
        </p:nvSpPr>
        <p:spPr>
          <a:xfrm>
            <a:off x="609600" y="1523200"/>
            <a:ext cx="10972800" cy="441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5D5"/>
                </a:solidFill>
              </a:rPr>
              <a:t>Through </a:t>
            </a:r>
            <a:r>
              <a:rPr lang="en-US" sz="2800" b="1" dirty="0">
                <a:solidFill>
                  <a:srgbClr val="00B5D5"/>
                </a:solidFill>
                <a:hlinkClick r:id="rId4"/>
              </a:rPr>
              <a:t>Res.1 (Cg-Ext(2021))</a:t>
            </a:r>
            <a:r>
              <a:rPr lang="en-US" sz="2800" b="1" dirty="0">
                <a:solidFill>
                  <a:srgbClr val="00B5D5"/>
                </a:solidFill>
              </a:rPr>
              <a:t>, Congress requested INFCOM to implement the WMO Unified Data Policy.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5D5"/>
                </a:solidFill>
              </a:rPr>
              <a:t>One important outcome is broader and easier access to high-quality numerical weather prediction (NWP) and analysis products for Members.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5D5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core data </a:t>
            </a:r>
            <a:r>
              <a:rPr lang="en-US" sz="2800" b="1" dirty="0">
                <a:solidFill>
                  <a:srgbClr val="00B5D5"/>
                </a:solidFill>
              </a:rPr>
              <a:t>of analysis and prediction should be specified in the Manual on the Global Data-processing and Forecasting System (GDPFS) (</a:t>
            </a:r>
            <a:r>
              <a:rPr lang="en-US" sz="2800" b="1" dirty="0">
                <a:solidFill>
                  <a:srgbClr val="00B5D5"/>
                </a:solidFill>
                <a:hlinkClick r:id="rId5"/>
              </a:rPr>
              <a:t>WMO-No. 485</a:t>
            </a:r>
            <a:r>
              <a:rPr lang="en-US" sz="2800" b="1" dirty="0">
                <a:solidFill>
                  <a:srgbClr val="00B5D5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79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3</a:t>
                      </a:fld>
                      <a:endParaRPr lang="en-US" sz="1200" b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0" y="707621"/>
            <a:ext cx="12192000" cy="444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4000" b="1" kern="1000" spc="-1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Montserrat-Regular"/>
              </a:rPr>
              <a:t>‘Mandatory products’ in Manual on GDPFS</a:t>
            </a: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6170CCA0-FB05-2EE7-1CE3-FF69B5D94147}"/>
              </a:ext>
            </a:extLst>
          </p:cNvPr>
          <p:cNvSpPr txBox="1">
            <a:spLocks/>
          </p:cNvSpPr>
          <p:nvPr/>
        </p:nvSpPr>
        <p:spPr>
          <a:xfrm>
            <a:off x="609600" y="1351185"/>
            <a:ext cx="10972800" cy="458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5D5"/>
                </a:solidFill>
              </a:rPr>
              <a:t>RSMCs are requested to prepare and make available on WIS a number of mandatory products.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5D5"/>
                </a:solidFill>
              </a:rPr>
              <a:t>General-purpose activities are those that encompass essential data processing required for a wide range of end use.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3CF1554-50EB-E5B4-6B68-96BEBC59D3F4}"/>
              </a:ext>
            </a:extLst>
          </p:cNvPr>
          <p:cNvSpPr/>
          <p:nvPr/>
        </p:nvSpPr>
        <p:spPr>
          <a:xfrm>
            <a:off x="5459186" y="3746788"/>
            <a:ext cx="1273628" cy="56605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CCE80A-7658-60D7-787D-66E8E6408F7D}"/>
              </a:ext>
            </a:extLst>
          </p:cNvPr>
          <p:cNvSpPr/>
          <p:nvPr/>
        </p:nvSpPr>
        <p:spPr>
          <a:xfrm>
            <a:off x="870857" y="4421700"/>
            <a:ext cx="10450286" cy="185928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 Resolution 4.2(7)/1 (Cg-19) will re-define ‘mandatory products’ from RSMCs for general-purpose activities as ‘core data’.</a:t>
            </a:r>
          </a:p>
        </p:txBody>
      </p:sp>
    </p:spTree>
    <p:extLst>
      <p:ext uri="{BB962C8B-B14F-4D97-AF65-F5344CB8AC3E}">
        <p14:creationId xmlns:p14="http://schemas.microsoft.com/office/powerpoint/2010/main" val="34690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4</a:t>
                      </a:fld>
                      <a:endParaRPr lang="en-US" sz="1200" b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137962" y="1469051"/>
            <a:ext cx="12192000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200" b="1" i="0" u="none" strike="noStrike" kern="1000" cap="none" spc="-10" normalizeH="0" baseline="0" noProof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  <a:sym typeface="Montserrat-Regular"/>
              </a:rPr>
              <a:t>GDPFS is implementing the WMO Unified Data Policy</a:t>
            </a: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6170CCA0-FB05-2EE7-1CE3-FF69B5D94147}"/>
              </a:ext>
            </a:extLst>
          </p:cNvPr>
          <p:cNvSpPr txBox="1">
            <a:spLocks/>
          </p:cNvSpPr>
          <p:nvPr/>
        </p:nvSpPr>
        <p:spPr>
          <a:xfrm>
            <a:off x="609600" y="2067064"/>
            <a:ext cx="10972800" cy="419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5D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Articulated user requirements for NWP data and products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5D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Developed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draft lists of the core data products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5D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covering short-range weather forecasting to seasonal climate prediction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5D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Identified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technical challenges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5D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to be overcome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5D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Work plan till INFCOM-3(2024)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to further improve the core data specifications </a:t>
            </a:r>
            <a:r>
              <a:rPr lang="en-US" sz="2800" b="1" dirty="0">
                <a:solidFill>
                  <a:srgbClr val="00B5D5"/>
                </a:solidFill>
              </a:rPr>
              <a:t>(</a:t>
            </a:r>
            <a:r>
              <a:rPr lang="en-US" sz="2800" b="1" dirty="0">
                <a:solidFill>
                  <a:srgbClr val="00B5D5"/>
                </a:solidFill>
                <a:hlinkClick r:id="rId4"/>
              </a:rPr>
              <a:t>INFCOM-2/INF.6.4(2.3)</a:t>
            </a:r>
            <a:r>
              <a:rPr lang="en-US" sz="2800" b="1" dirty="0">
                <a:solidFill>
                  <a:srgbClr val="00B5D5"/>
                </a:solidFill>
              </a:rPr>
              <a:t>)</a:t>
            </a:r>
          </a:p>
          <a:p>
            <a:pPr marL="742950" lvl="1" indent="-285750">
              <a:lnSpc>
                <a:spcPct val="11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–"/>
              <a:defRPr/>
            </a:pPr>
            <a:r>
              <a:rPr lang="en-US" sz="2100" dirty="0"/>
              <a:t>Relevant ETs responsible for change of activity specifications are reviewing the draft lists of core data and developing the draft amendment of the Manual on GDPFS.</a:t>
            </a:r>
          </a:p>
          <a:p>
            <a:pPr marL="742950" marR="0" lvl="1" indent="-285750" fontAlgn="auto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–"/>
              <a:tabLst/>
              <a:defRPr/>
            </a:pPr>
            <a:r>
              <a:rPr lang="en-US" sz="2100" dirty="0"/>
              <a:t>INFCOM, especially SC-ESMP, is working together with </a:t>
            </a:r>
            <a:r>
              <a:rPr lang="en-US" sz="2100" dirty="0" err="1"/>
              <a:t>WMCs</a:t>
            </a:r>
            <a:r>
              <a:rPr lang="en-US" sz="2100" dirty="0"/>
              <a:t> and RSMCs including GPCs to enable the access to the proposed core data products.</a:t>
            </a:r>
          </a:p>
          <a:p>
            <a:pPr marL="742950" marR="0" lvl="1" indent="-285750" fontAlgn="auto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–"/>
              <a:tabLst/>
              <a:defRPr/>
            </a:pPr>
            <a:r>
              <a:rPr lang="en-US" sz="2100" dirty="0"/>
              <a:t>The final draft lists of core data will be tabled to INFCOM-3 (2024) to amend the Manual on GDPFS (WMO-No.485).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5D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5D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37AAC-6F39-F019-0382-6A74D23C2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4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5</a:t>
                      </a:fld>
                      <a:endParaRPr lang="en-US" sz="1200" b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447676" y="707621"/>
            <a:ext cx="11744324" cy="444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US" sz="4000" b="1" kern="1000" spc="-1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Montserrat-Regular"/>
              </a:rPr>
              <a:t>Guidelines on high-resolution NWP</a:t>
            </a: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6170CCA0-FB05-2EE7-1CE3-FF69B5D94147}"/>
              </a:ext>
            </a:extLst>
          </p:cNvPr>
          <p:cNvSpPr txBox="1">
            <a:spLocks/>
          </p:cNvSpPr>
          <p:nvPr/>
        </p:nvSpPr>
        <p:spPr>
          <a:xfrm>
            <a:off x="609600" y="1351184"/>
            <a:ext cx="8212783" cy="550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</a:pPr>
            <a:r>
              <a:rPr lang="en-US" sz="2800" b="1" u="sng">
                <a:solidFill>
                  <a:srgbClr val="00B5D5"/>
                </a:solidFill>
              </a:rPr>
              <a:t>Vision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B5D5"/>
                </a:solidFill>
              </a:rPr>
              <a:t>The National Meteorological and Hydrological Services (NMHSs) of all WMO Members should be able to utilize high-quality forecast information to support their capacity to issue forecast and warning services to protect the lives and livelihoods of their citizens.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</a:pPr>
            <a:endParaRPr lang="en-US" sz="2800" b="1">
              <a:solidFill>
                <a:srgbClr val="00B5D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</a:pPr>
            <a:r>
              <a:rPr lang="en-US" sz="2800" b="1" u="sng">
                <a:solidFill>
                  <a:srgbClr val="00B5D5"/>
                </a:solidFill>
              </a:rPr>
              <a:t>Key Messages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B5D5"/>
                </a:solidFill>
              </a:rPr>
              <a:t>Guide Members in how to access high-resolution NWP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B5D5"/>
                </a:solidFill>
              </a:rPr>
              <a:t>Provide strategic recommendations for Members</a:t>
            </a:r>
          </a:p>
          <a:p>
            <a:pPr marL="1143000" lvl="1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</a:pPr>
            <a:r>
              <a:rPr lang="en-US" sz="3000" b="1">
                <a:solidFill>
                  <a:srgbClr val="00B5D5"/>
                </a:solidFill>
              </a:rPr>
              <a:t>Six levels of access depending on resources available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B5D5"/>
                </a:solidFill>
              </a:rPr>
              <a:t>Focus on delivering services first</a:t>
            </a:r>
          </a:p>
          <a:p>
            <a:pPr marL="1143000" lvl="1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</a:pPr>
            <a:r>
              <a:rPr lang="en-US" sz="3000" b="1">
                <a:solidFill>
                  <a:srgbClr val="00B5D5"/>
                </a:solidFill>
              </a:rPr>
              <a:t>Make best use of available GDPFS data for forecasts and warnings</a:t>
            </a:r>
          </a:p>
          <a:p>
            <a:pPr marL="1143000" lvl="1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</a:pPr>
            <a:r>
              <a:rPr lang="en-US" sz="3000" b="1">
                <a:solidFill>
                  <a:srgbClr val="00B5D5"/>
                </a:solidFill>
              </a:rPr>
              <a:t>Where additional resources available, consider convective-scale NWP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B5D5"/>
                </a:solidFill>
              </a:rPr>
              <a:t>Consider sustainability</a:t>
            </a:r>
          </a:p>
          <a:p>
            <a:pPr marL="1143000" lvl="1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</a:pPr>
            <a:r>
              <a:rPr lang="en-US" sz="3000" b="1">
                <a:solidFill>
                  <a:srgbClr val="00B5D5"/>
                </a:solidFill>
              </a:rPr>
              <a:t>Staff skills, hardware and software, infrastructure, etc.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B5D5"/>
                </a:solidFill>
              </a:rPr>
              <a:t>Gaining benefit from regional convective-scale NWP is not guaranteed but requires sustained research and </a:t>
            </a:r>
            <a:r>
              <a:rPr lang="en-US" sz="2800" b="1" err="1">
                <a:solidFill>
                  <a:srgbClr val="00B5D5"/>
                </a:solidFill>
              </a:rPr>
              <a:t>trialling</a:t>
            </a:r>
            <a:endParaRPr lang="en-US" sz="2800" b="1">
              <a:solidFill>
                <a:srgbClr val="00B5D5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B5D5"/>
                </a:solidFill>
              </a:rPr>
              <a:t>Joining an NWP consortium may involve some cost but will provide a number of benefits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C111FC-4D15-9151-2C6D-162890798DEB}"/>
              </a:ext>
            </a:extLst>
          </p:cNvPr>
          <p:cNvGrpSpPr/>
          <p:nvPr/>
        </p:nvGrpSpPr>
        <p:grpSpPr>
          <a:xfrm>
            <a:off x="9004099" y="1828770"/>
            <a:ext cx="2893265" cy="3762981"/>
            <a:chOff x="9161754" y="88257"/>
            <a:chExt cx="2893265" cy="376298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8D9A07-2D5F-844A-F8AF-CB1533D84081}"/>
                </a:ext>
              </a:extLst>
            </p:cNvPr>
            <p:cNvGrpSpPr/>
            <p:nvPr/>
          </p:nvGrpSpPr>
          <p:grpSpPr>
            <a:xfrm>
              <a:off x="9161754" y="88257"/>
              <a:ext cx="2893265" cy="3762981"/>
              <a:chOff x="8290000" y="1295399"/>
              <a:chExt cx="3730550" cy="531546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1A6DBF-F654-5272-FB09-DE315D77C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0000" y="1295399"/>
                <a:ext cx="3730550" cy="5315461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40973E6-D53C-F7AB-FEB6-3F5B4BEC0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84158" y="2280997"/>
                <a:ext cx="2343477" cy="47631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11C60C-C372-A28A-FD99-88ADDB382327}"/>
                  </a:ext>
                </a:extLst>
              </p:cNvPr>
              <p:cNvSpPr txBox="1"/>
              <p:nvPr/>
            </p:nvSpPr>
            <p:spPr>
              <a:xfrm>
                <a:off x="8698433" y="2359353"/>
                <a:ext cx="2738156" cy="49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Guidelines on High-resolution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Numerical Weather Prediction (NWP)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C441CC-E571-1E3A-8B53-4803D0C032C8}"/>
                </a:ext>
              </a:extLst>
            </p:cNvPr>
            <p:cNvSpPr txBox="1"/>
            <p:nvPr/>
          </p:nvSpPr>
          <p:spPr>
            <a:xfrm>
              <a:off x="9478518" y="1892803"/>
              <a:ext cx="445956" cy="153888"/>
            </a:xfrm>
            <a:prstGeom prst="rect">
              <a:avLst/>
            </a:prstGeom>
            <a:solidFill>
              <a:srgbClr val="009946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2023 edition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E09B345-E91A-672D-6CD6-AAE4F25A8C35}"/>
              </a:ext>
            </a:extLst>
          </p:cNvPr>
          <p:cNvSpPr txBox="1"/>
          <p:nvPr/>
        </p:nvSpPr>
        <p:spPr>
          <a:xfrm>
            <a:off x="9945178" y="3922941"/>
            <a:ext cx="1127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 publication)</a:t>
            </a:r>
          </a:p>
        </p:txBody>
      </p:sp>
    </p:spTree>
    <p:extLst>
      <p:ext uri="{BB962C8B-B14F-4D97-AF65-F5344CB8AC3E}">
        <p14:creationId xmlns:p14="http://schemas.microsoft.com/office/powerpoint/2010/main" val="18264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6</a:t>
                      </a:fld>
                      <a:endParaRPr lang="en-US" sz="1200" b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0" y="209969"/>
            <a:ext cx="12192000" cy="175182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4000" b="1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Draft Resolution 4.2(7)/1 (Cg-19)</a:t>
            </a:r>
          </a:p>
          <a:p>
            <a:pPr algn="ctr">
              <a:lnSpc>
                <a:spcPts val="3360"/>
              </a:lnSpc>
              <a:defRPr sz="1800"/>
            </a:pPr>
            <a:r>
              <a:rPr lang="en-US" sz="4000" b="1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Amendments to the Manual on </a:t>
            </a:r>
            <a:r>
              <a:rPr lang="en-US" sz="4000" b="1" err="1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GDPFSin</a:t>
            </a:r>
            <a:r>
              <a:rPr lang="en-US" sz="4000" b="1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alignment with </a:t>
            </a:r>
          </a:p>
          <a:p>
            <a:pPr algn="ctr">
              <a:lnSpc>
                <a:spcPts val="3360"/>
              </a:lnSpc>
              <a:defRPr sz="1800"/>
            </a:pPr>
            <a:r>
              <a:rPr lang="en-US" sz="4000" b="1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WMO Unified Data Policy</a:t>
            </a:r>
            <a:endParaRPr lang="en-US" sz="4000" b="1" kern="1000" spc="-1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-Regular"/>
            </a:endParaRP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Google Shape;171;p6">
            <a:extLst>
              <a:ext uri="{FF2B5EF4-FFF2-40B4-BE49-F238E27FC236}">
                <a16:creationId xmlns:a16="http://schemas.microsoft.com/office/drawing/2014/main" id="{6170CCA0-FB05-2EE7-1CE3-FF69B5D94147}"/>
              </a:ext>
            </a:extLst>
          </p:cNvPr>
          <p:cNvSpPr txBox="1">
            <a:spLocks/>
          </p:cNvSpPr>
          <p:nvPr/>
        </p:nvSpPr>
        <p:spPr>
          <a:xfrm>
            <a:off x="457200" y="2143126"/>
            <a:ext cx="11277600" cy="418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18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Having examined</a:t>
            </a:r>
            <a:r>
              <a:rPr lang="en-US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u="none" strike="noStrike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Recommendation 24 (INFCOM-2)</a:t>
            </a:r>
            <a:r>
              <a:rPr lang="en-US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Amendments to the Manual on the Global Data-processing and Forecasting System (WMO-No. 485) in alignment with WMO Unified Data Policy,</a:t>
            </a: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18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Having agreed </a:t>
            </a:r>
            <a:r>
              <a:rPr lang="en-US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amendment to the </a:t>
            </a:r>
            <a:r>
              <a:rPr lang="en-US" sz="1800" i="1" u="none" strike="noStrike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Manual on the Global Data-processing and Forecasting System</a:t>
            </a:r>
            <a:r>
              <a:rPr lang="en-US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(WMO-No. 485), as provided in the </a:t>
            </a:r>
            <a:r>
              <a:rPr lang="en-US" sz="1800" u="none" strike="noStrike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Annexes</a:t>
            </a:r>
            <a:r>
              <a:rPr lang="en-US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1 to 9 to the present resolution and as provided in </a:t>
            </a:r>
            <a:r>
              <a:rPr lang="en-US" sz="1800" u="none" strike="noStrike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Resolution 26 (EC-76)</a:t>
            </a:r>
            <a:r>
              <a:rPr lang="en-US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u="none" strike="noStrike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Resolution 27 (EC-76)</a:t>
            </a:r>
            <a:r>
              <a:rPr lang="en-US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1800" u="none" strike="noStrike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Resolution 30 (EC-76)</a:t>
            </a:r>
            <a:r>
              <a:rPr lang="en-US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except those related to Centre designation, with effect from 1 March 2024,</a:t>
            </a:r>
          </a:p>
          <a:p>
            <a:pPr marL="285750" marR="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cs typeface="Verdana" panose="020B0604030504040204" pitchFamily="34" charset="0"/>
              </a:rPr>
              <a:t>(Annex 1 to 8) Define mandatory products of RSMCs for global det/</a:t>
            </a:r>
            <a:r>
              <a:rPr lang="en-US" sz="1800" err="1">
                <a:cs typeface="Verdana" panose="020B0604030504040204" pitchFamily="34" charset="0"/>
              </a:rPr>
              <a:t>ens</a:t>
            </a:r>
            <a:r>
              <a:rPr lang="en-US" sz="1800">
                <a:cs typeface="Verdana" panose="020B0604030504040204" pitchFamily="34" charset="0"/>
              </a:rPr>
              <a:t> NWP and GPCs-LRF/SSF as core data products</a:t>
            </a:r>
          </a:p>
          <a:p>
            <a:pPr marL="285750" marR="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cs typeface="Verdana" panose="020B0604030504040204" pitchFamily="34" charset="0"/>
              </a:rPr>
              <a:t>(Annex 9) Removal of password protection of LC-ADCP website to access data from contributing </a:t>
            </a:r>
            <a:r>
              <a:rPr lang="en-US" sz="1800" err="1">
                <a:cs typeface="Verdana" panose="020B0604030504040204" pitchFamily="34" charset="0"/>
              </a:rPr>
              <a:t>centres</a:t>
            </a:r>
            <a:endParaRPr lang="en-US" sz="18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18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Having further agreed</a:t>
            </a:r>
            <a:r>
              <a:rPr lang="en-US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that the amendment to the </a:t>
            </a:r>
            <a:r>
              <a:rPr lang="en-US" sz="1800" i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Manual on the GDPFS</a:t>
            </a:r>
            <a:r>
              <a:rPr lang="en-US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(WMO-No. 485) relevant to Centre designation as provided in </a:t>
            </a:r>
            <a:r>
              <a:rPr lang="en-US" sz="1800" u="none" strike="noStrike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Resolution 26 (EC-76)</a:t>
            </a:r>
            <a:r>
              <a:rPr lang="en-US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1800" u="none" strike="noStrike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Resolution 30 (EC-76)</a:t>
            </a:r>
            <a:r>
              <a:rPr lang="en-US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effective from 15 September 2023</a:t>
            </a:r>
          </a:p>
        </p:txBody>
      </p:sp>
    </p:spTree>
    <p:extLst>
      <p:ext uri="{BB962C8B-B14F-4D97-AF65-F5344CB8AC3E}">
        <p14:creationId xmlns:p14="http://schemas.microsoft.com/office/powerpoint/2010/main" val="5824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82FB0-955D-C92E-2742-111F25586907}"/>
              </a:ext>
            </a:extLst>
          </p:cNvPr>
          <p:cNvSpPr txBox="1"/>
          <p:nvPr/>
        </p:nvSpPr>
        <p:spPr>
          <a:xfrm>
            <a:off x="3055516" y="1143718"/>
            <a:ext cx="60809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27">
              <a:lnSpc>
                <a:spcPts val="6600"/>
              </a:lnSpc>
              <a:defRPr sz="1800"/>
            </a:pPr>
            <a:r>
              <a:rPr lang="hr-HR" sz="6000" b="1" spc="-86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charset="0"/>
                <a:sym typeface="Montserrat-Regular"/>
              </a:rPr>
              <a:t>Thank you</a:t>
            </a:r>
            <a:endParaRPr lang="en-US" sz="6000" b="1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096E52C7-343E-7398-F218-D510FB81F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aseline="30000">
                <a:solidFill>
                  <a:schemeClr val="bg1"/>
                </a:solidFill>
                <a:ea typeface="Verdana" panose="020B0604030504040204" pitchFamily="34" charset="0"/>
              </a:rPr>
              <a:t>wmo.int</a:t>
            </a: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FDF46DB-8EBB-D42C-13BD-30041423CF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75" y="2791287"/>
            <a:ext cx="6277850" cy="24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000"/>
      </a:accent1>
      <a:accent2>
        <a:srgbClr val="0D0D0D"/>
      </a:accent2>
      <a:accent3>
        <a:srgbClr val="A5A5A5"/>
      </a:accent3>
      <a:accent4>
        <a:srgbClr val="CECECE"/>
      </a:accent4>
      <a:accent5>
        <a:srgbClr val="262626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O 150y_PPT template_final" id="{67D63888-2D1D-994C-B36F-8859526EF670}" vid="{F300701F-8589-C547-ABFF-F41875A811E7}"/>
    </a:ext>
  </a:extLst>
</a:theme>
</file>

<file path=ppt/theme/theme2.xml><?xml version="1.0" encoding="utf-8"?>
<a:theme xmlns:a="http://schemas.openxmlformats.org/drawingml/2006/main" name="3_WMO_WHITE_Powerpoint_en_f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CAF269140A5543AF3A8CC154D7AACB" ma:contentTypeVersion="" ma:contentTypeDescription="Create a new document." ma:contentTypeScope="" ma:versionID="cf92dc3f59cd5d365ad3a7b1bd9d15d6">
  <xsd:schema xmlns:xsd="http://www.w3.org/2001/XMLSchema" xmlns:xs="http://www.w3.org/2001/XMLSchema" xmlns:p="http://schemas.microsoft.com/office/2006/metadata/properties" xmlns:ns2="ee524a4b-706c-4f01-afc3-358812d8a041" targetNamespace="http://schemas.microsoft.com/office/2006/metadata/properties" ma:root="true" ma:fieldsID="a1594fc56ff0ef5eb7db85bf8363c850" ns2:_="">
    <xsd:import namespace="ee524a4b-706c-4f01-afc3-358812d8a04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24a4b-706c-4f01-afc3-358812d8a0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AEBCFA-2731-43B9-B40B-E4E9A98ADC89}">
  <ds:schemaRefs>
    <ds:schemaRef ds:uri="http://purl.org/dc/dcmitype/"/>
    <ds:schemaRef ds:uri="3c76eea2-c21a-46e1-8f98-cfc2ba460d5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96d886eb-95f6-47f3-bdfb-70dab5061c60"/>
    <ds:schemaRef ds:uri="http://purl.org/dc/terms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E761A7-9B41-4658-94A3-8CC0ABD657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08F8B0-C65D-4BC3-9233-9E49854CED81}"/>
</file>

<file path=docProps/app.xml><?xml version="1.0" encoding="utf-8"?>
<Properties xmlns="http://schemas.openxmlformats.org/officeDocument/2006/extended-properties" xmlns:vt="http://schemas.openxmlformats.org/officeDocument/2006/docPropsVTypes">
  <Template>WMO 150y_PPT template_final</Template>
  <TotalTime>22</TotalTime>
  <Words>678</Words>
  <Application>Microsoft Office PowerPoint</Application>
  <PresentationFormat>Widescreen</PresentationFormat>
  <Paragraphs>58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Verdana</vt:lpstr>
      <vt:lpstr>Arial</vt:lpstr>
      <vt:lpstr>Calibri</vt:lpstr>
      <vt:lpstr>Univers LT Std 55</vt:lpstr>
      <vt:lpstr>Gill Sans</vt:lpstr>
      <vt:lpstr>Tema de Office</vt:lpstr>
      <vt:lpstr>3_WMO_WHITE_Powerpoint_en_fr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Jitsuko Hasegawa</dc:creator>
  <cp:lastModifiedBy>Yuki Honda</cp:lastModifiedBy>
  <cp:revision>1</cp:revision>
  <dcterms:created xsi:type="dcterms:W3CDTF">2023-05-08T10:03:55Z</dcterms:created>
  <dcterms:modified xsi:type="dcterms:W3CDTF">2023-05-25T08:23:44Z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0x0101001FCAF269140A5543AF3A8CC154D7AACB</vt:lpwstr>
  </property>
  <property fmtid="{D5CDD505-2E9C-101B-9397-08002B2CF9AE}" pid="3" name="MediaServiceImageTags">
    <vt:lpwstr/>
  </property>
</Properties>
</file>